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
  </p:sldMasterIdLst>
  <p:notesMasterIdLst>
    <p:notesMasterId r:id="rId3"/>
  </p:notesMasterIdLst>
  <p:sldIdLst>
    <p:sldId id="287" r:id="rId2"/>
  </p:sldIdLst>
  <p:sldSz cx="9467850" cy="6858000"/>
  <p:notesSz cx="6797675" cy="9926638"/>
  <p:defaultTextStyle>
    <a:defPPr>
      <a:defRPr lang="ja-JP"/>
    </a:defPPr>
    <a:lvl1pPr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Tahoma"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Tahoma"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Tahoma"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Tahoma"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Tahoma" pitchFamily="34" charset="0"/>
        <a:ea typeface="ＭＳ Ｐゴシック" pitchFamily="50" charset="-128"/>
        <a:cs typeface="+mn-cs"/>
      </a:defRPr>
    </a:lvl9pPr>
  </p:defaultTextStyle>
  <p:extLst>
    <p:ext uri="{521415D9-36F7-43E2-AB2F-B90AF26B5E84}">
      <p14:sectionLst xmlns:p14="http://schemas.microsoft.com/office/powerpoint/2010/main">
        <p14:section name="既定のセクション" id="{997BB11C-E4D7-4956-8966-1AA7C164E482}">
          <p14:sldIdLst>
            <p14:sldId id="287"/>
          </p14:sldIdLst>
        </p14:section>
      </p14:sectionLst>
    </p:ext>
    <p:ext uri="{EFAFB233-063F-42B5-8137-9DF3F51BA10A}">
      <p15:sldGuideLst xmlns:p15="http://schemas.microsoft.com/office/powerpoint/2012/main">
        <p15:guide id="1" orient="horz" pos="2160" userDrawn="1">
          <p15:clr>
            <a:srgbClr val="A4A3A4"/>
          </p15:clr>
        </p15:guide>
        <p15:guide id="2" pos="298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FF"/>
    <a:srgbClr val="FFFF66"/>
    <a:srgbClr val="0066FF"/>
    <a:srgbClr val="0000FF"/>
    <a:srgbClr val="FF0000"/>
    <a:srgbClr val="FF99FF"/>
    <a:srgbClr val="FFCCFF"/>
    <a:srgbClr val="00FFFF"/>
    <a:srgbClr val="66FF33"/>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29" autoAdjust="0"/>
    <p:restoredTop sz="93525" autoAdjust="0"/>
  </p:normalViewPr>
  <p:slideViewPr>
    <p:cSldViewPr>
      <p:cViewPr varScale="1">
        <p:scale>
          <a:sx n="109" d="100"/>
          <a:sy n="109" d="100"/>
        </p:scale>
        <p:origin x="1830" y="96"/>
      </p:cViewPr>
      <p:guideLst>
        <p:guide orient="horz" pos="2160"/>
        <p:guide pos="298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1A834C2-0531-4868-A679-050CFD4B7524}" type="datetimeFigureOut">
              <a:rPr kumimoji="1" lang="ja-JP" altLang="en-US" smtClean="0"/>
              <a:t>2024/1/17</a:t>
            </a:fld>
            <a:endParaRPr kumimoji="1" lang="ja-JP" altLang="en-US"/>
          </a:p>
        </p:txBody>
      </p:sp>
      <p:sp>
        <p:nvSpPr>
          <p:cNvPr id="4" name="スライド イメージ プレースホルダー 3"/>
          <p:cNvSpPr>
            <a:spLocks noGrp="1" noRot="1" noChangeAspect="1"/>
          </p:cNvSpPr>
          <p:nvPr>
            <p:ph type="sldImg" idx="2"/>
          </p:nvPr>
        </p:nvSpPr>
        <p:spPr>
          <a:xfrm>
            <a:off x="1087438" y="1241425"/>
            <a:ext cx="4622800"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CC9733A2-664B-4478-B6A9-1CD0DDF5BE74}" type="slidenum">
              <a:rPr kumimoji="1" lang="ja-JP" altLang="en-US" smtClean="0"/>
              <a:t>‹#›</a:t>
            </a:fld>
            <a:endParaRPr kumimoji="1" lang="ja-JP" altLang="en-US"/>
          </a:p>
        </p:txBody>
      </p:sp>
    </p:spTree>
    <p:extLst>
      <p:ext uri="{BB962C8B-B14F-4D97-AF65-F5344CB8AC3E}">
        <p14:creationId xmlns:p14="http://schemas.microsoft.com/office/powerpoint/2010/main" val="105053835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83481" y="1122363"/>
            <a:ext cx="7100888" cy="2387600"/>
          </a:xfrm>
        </p:spPr>
        <p:txBody>
          <a:bodyPr anchor="b"/>
          <a:lstStyle>
            <a:lvl1pPr algn="ctr">
              <a:defRPr sz="4660"/>
            </a:lvl1pPr>
          </a:lstStyle>
          <a:p>
            <a:r>
              <a:rPr kumimoji="1" lang="ja-JP" altLang="en-US"/>
              <a:t>マスター タイトルの書式設定</a:t>
            </a:r>
          </a:p>
        </p:txBody>
      </p:sp>
      <p:sp>
        <p:nvSpPr>
          <p:cNvPr id="3" name="サブタイトル 2"/>
          <p:cNvSpPr>
            <a:spLocks noGrp="1"/>
          </p:cNvSpPr>
          <p:nvPr>
            <p:ph type="subTitle" idx="1"/>
          </p:nvPr>
        </p:nvSpPr>
        <p:spPr>
          <a:xfrm>
            <a:off x="1183481" y="3602038"/>
            <a:ext cx="7100888" cy="1655762"/>
          </a:xfrm>
        </p:spPr>
        <p:txBody>
          <a:bodyPr/>
          <a:lstStyle>
            <a:lvl1pPr marL="0" indent="0" algn="ctr">
              <a:buNone/>
              <a:defRPr sz="1864"/>
            </a:lvl1pPr>
            <a:lvl2pPr marL="355062" indent="0" algn="ctr">
              <a:buNone/>
              <a:defRPr sz="1553"/>
            </a:lvl2pPr>
            <a:lvl3pPr marL="710123" indent="0" algn="ctr">
              <a:buNone/>
              <a:defRPr sz="1398"/>
            </a:lvl3pPr>
            <a:lvl4pPr marL="1065185" indent="0" algn="ctr">
              <a:buNone/>
              <a:defRPr sz="1243"/>
            </a:lvl4pPr>
            <a:lvl5pPr marL="1420246" indent="0" algn="ctr">
              <a:buNone/>
              <a:defRPr sz="1243"/>
            </a:lvl5pPr>
            <a:lvl6pPr marL="1775308" indent="0" algn="ctr">
              <a:buNone/>
              <a:defRPr sz="1243"/>
            </a:lvl6pPr>
            <a:lvl7pPr marL="2130369" indent="0" algn="ctr">
              <a:buNone/>
              <a:defRPr sz="1243"/>
            </a:lvl7pPr>
            <a:lvl8pPr marL="2485431" indent="0" algn="ctr">
              <a:buNone/>
              <a:defRPr sz="1243"/>
            </a:lvl8pPr>
            <a:lvl9pPr marL="2840492" indent="0" algn="ctr">
              <a:buNone/>
              <a:defRPr sz="1243"/>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pPr>
              <a:defRPr/>
            </a:pPr>
            <a:endParaRPr lang="en-US" altLang="ja-JP" dirty="0"/>
          </a:p>
        </p:txBody>
      </p:sp>
      <p:sp>
        <p:nvSpPr>
          <p:cNvPr id="5" name="フッター プレースホルダー 4"/>
          <p:cNvSpPr>
            <a:spLocks noGrp="1"/>
          </p:cNvSpPr>
          <p:nvPr>
            <p:ph type="ftr" sz="quarter" idx="11"/>
          </p:nvPr>
        </p:nvSpPr>
        <p:spPr/>
        <p:txBody>
          <a:bodyPr/>
          <a:lstStyle/>
          <a:p>
            <a:pPr>
              <a:defRPr/>
            </a:pPr>
            <a:endParaRPr lang="en-US" altLang="ja-JP" dirty="0"/>
          </a:p>
        </p:txBody>
      </p:sp>
      <p:sp>
        <p:nvSpPr>
          <p:cNvPr id="6" name="スライド番号プレースホルダー 5"/>
          <p:cNvSpPr>
            <a:spLocks noGrp="1"/>
          </p:cNvSpPr>
          <p:nvPr>
            <p:ph type="sldNum" sz="quarter" idx="12"/>
          </p:nvPr>
        </p:nvSpPr>
        <p:spPr/>
        <p:txBody>
          <a:bodyPr/>
          <a:lstStyle/>
          <a:p>
            <a:pPr>
              <a:defRPr/>
            </a:pPr>
            <a:fld id="{90DECE96-3109-4551-9CA9-431E8C8839C2}" type="slidenum">
              <a:rPr lang="en-US" altLang="ja-JP" smtClean="0"/>
              <a:pPr>
                <a:defRPr/>
              </a:pPr>
              <a:t>‹#›</a:t>
            </a:fld>
            <a:endParaRPr lang="en-US" altLang="ja-JP" dirty="0"/>
          </a:p>
        </p:txBody>
      </p:sp>
    </p:spTree>
    <p:extLst>
      <p:ext uri="{BB962C8B-B14F-4D97-AF65-F5344CB8AC3E}">
        <p14:creationId xmlns:p14="http://schemas.microsoft.com/office/powerpoint/2010/main" val="2010121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pPr>
              <a:defRPr/>
            </a:pPr>
            <a:endParaRPr lang="en-US" altLang="ja-JP" dirty="0"/>
          </a:p>
        </p:txBody>
      </p:sp>
      <p:sp>
        <p:nvSpPr>
          <p:cNvPr id="5" name="フッター プレースホルダー 4"/>
          <p:cNvSpPr>
            <a:spLocks noGrp="1"/>
          </p:cNvSpPr>
          <p:nvPr>
            <p:ph type="ftr" sz="quarter" idx="11"/>
          </p:nvPr>
        </p:nvSpPr>
        <p:spPr/>
        <p:txBody>
          <a:bodyPr/>
          <a:lstStyle/>
          <a:p>
            <a:pPr>
              <a:defRPr/>
            </a:pPr>
            <a:endParaRPr lang="en-US" altLang="ja-JP" dirty="0"/>
          </a:p>
        </p:txBody>
      </p:sp>
      <p:sp>
        <p:nvSpPr>
          <p:cNvPr id="6" name="スライド番号プレースホルダー 5"/>
          <p:cNvSpPr>
            <a:spLocks noGrp="1"/>
          </p:cNvSpPr>
          <p:nvPr>
            <p:ph type="sldNum" sz="quarter" idx="12"/>
          </p:nvPr>
        </p:nvSpPr>
        <p:spPr/>
        <p:txBody>
          <a:bodyPr/>
          <a:lstStyle/>
          <a:p>
            <a:pPr>
              <a:defRPr/>
            </a:pPr>
            <a:fld id="{5AEB67EE-5927-461F-87B6-17B84AA976D1}" type="slidenum">
              <a:rPr lang="en-US" altLang="ja-JP" smtClean="0"/>
              <a:pPr>
                <a:defRPr/>
              </a:pPr>
              <a:t>‹#›</a:t>
            </a:fld>
            <a:endParaRPr lang="en-US" altLang="ja-JP" dirty="0"/>
          </a:p>
        </p:txBody>
      </p:sp>
    </p:spTree>
    <p:extLst>
      <p:ext uri="{BB962C8B-B14F-4D97-AF65-F5344CB8AC3E}">
        <p14:creationId xmlns:p14="http://schemas.microsoft.com/office/powerpoint/2010/main" val="1421766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75430" y="365125"/>
            <a:ext cx="204150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50915" y="365125"/>
            <a:ext cx="6006167"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pPr>
              <a:defRPr/>
            </a:pPr>
            <a:endParaRPr lang="en-US" altLang="ja-JP" dirty="0"/>
          </a:p>
        </p:txBody>
      </p:sp>
      <p:sp>
        <p:nvSpPr>
          <p:cNvPr id="5" name="フッター プレースホルダー 4"/>
          <p:cNvSpPr>
            <a:spLocks noGrp="1"/>
          </p:cNvSpPr>
          <p:nvPr>
            <p:ph type="ftr" sz="quarter" idx="11"/>
          </p:nvPr>
        </p:nvSpPr>
        <p:spPr/>
        <p:txBody>
          <a:bodyPr/>
          <a:lstStyle/>
          <a:p>
            <a:pPr>
              <a:defRPr/>
            </a:pPr>
            <a:endParaRPr lang="en-US" altLang="ja-JP" dirty="0"/>
          </a:p>
        </p:txBody>
      </p:sp>
      <p:sp>
        <p:nvSpPr>
          <p:cNvPr id="6" name="スライド番号プレースホルダー 5"/>
          <p:cNvSpPr>
            <a:spLocks noGrp="1"/>
          </p:cNvSpPr>
          <p:nvPr>
            <p:ph type="sldNum" sz="quarter" idx="12"/>
          </p:nvPr>
        </p:nvSpPr>
        <p:spPr/>
        <p:txBody>
          <a:bodyPr/>
          <a:lstStyle/>
          <a:p>
            <a:pPr>
              <a:defRPr/>
            </a:pPr>
            <a:fld id="{063DAFD3-9E4D-49D4-B8C5-3DFF17BBB073}" type="slidenum">
              <a:rPr lang="en-US" altLang="ja-JP" smtClean="0"/>
              <a:pPr>
                <a:defRPr/>
              </a:pPr>
              <a:t>‹#›</a:t>
            </a:fld>
            <a:endParaRPr lang="en-US" altLang="ja-JP" dirty="0"/>
          </a:p>
        </p:txBody>
      </p:sp>
    </p:spTree>
    <p:extLst>
      <p:ext uri="{BB962C8B-B14F-4D97-AF65-F5344CB8AC3E}">
        <p14:creationId xmlns:p14="http://schemas.microsoft.com/office/powerpoint/2010/main" val="2911670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pPr>
              <a:defRPr/>
            </a:pPr>
            <a:endParaRPr lang="en-US" altLang="ja-JP" dirty="0"/>
          </a:p>
        </p:txBody>
      </p:sp>
      <p:sp>
        <p:nvSpPr>
          <p:cNvPr id="5" name="フッター プレースホルダー 4"/>
          <p:cNvSpPr>
            <a:spLocks noGrp="1"/>
          </p:cNvSpPr>
          <p:nvPr>
            <p:ph type="ftr" sz="quarter" idx="11"/>
          </p:nvPr>
        </p:nvSpPr>
        <p:spPr/>
        <p:txBody>
          <a:bodyPr/>
          <a:lstStyle/>
          <a:p>
            <a:pPr>
              <a:defRPr/>
            </a:pPr>
            <a:endParaRPr lang="en-US" altLang="ja-JP" dirty="0"/>
          </a:p>
        </p:txBody>
      </p:sp>
      <p:sp>
        <p:nvSpPr>
          <p:cNvPr id="6" name="スライド番号プレースホルダー 5"/>
          <p:cNvSpPr>
            <a:spLocks noGrp="1"/>
          </p:cNvSpPr>
          <p:nvPr>
            <p:ph type="sldNum" sz="quarter" idx="12"/>
          </p:nvPr>
        </p:nvSpPr>
        <p:spPr/>
        <p:txBody>
          <a:bodyPr/>
          <a:lstStyle/>
          <a:p>
            <a:pPr>
              <a:defRPr/>
            </a:pPr>
            <a:fld id="{61652F2A-26BF-4507-BD89-C77158EF846F}" type="slidenum">
              <a:rPr lang="en-US" altLang="ja-JP" smtClean="0"/>
              <a:pPr>
                <a:defRPr/>
              </a:pPr>
              <a:t>‹#›</a:t>
            </a:fld>
            <a:endParaRPr lang="en-US" altLang="ja-JP" dirty="0"/>
          </a:p>
        </p:txBody>
      </p:sp>
    </p:spTree>
    <p:extLst>
      <p:ext uri="{BB962C8B-B14F-4D97-AF65-F5344CB8AC3E}">
        <p14:creationId xmlns:p14="http://schemas.microsoft.com/office/powerpoint/2010/main" val="1546877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45983" y="1709739"/>
            <a:ext cx="8166021" cy="2852737"/>
          </a:xfrm>
        </p:spPr>
        <p:txBody>
          <a:bodyPr anchor="b"/>
          <a:lstStyle>
            <a:lvl1pPr>
              <a:defRPr sz="466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45983" y="4589464"/>
            <a:ext cx="8166021" cy="1500187"/>
          </a:xfrm>
        </p:spPr>
        <p:txBody>
          <a:bodyPr/>
          <a:lstStyle>
            <a:lvl1pPr marL="0" indent="0">
              <a:buNone/>
              <a:defRPr sz="1864">
                <a:solidFill>
                  <a:schemeClr val="tx1">
                    <a:tint val="75000"/>
                  </a:schemeClr>
                </a:solidFill>
              </a:defRPr>
            </a:lvl1pPr>
            <a:lvl2pPr marL="355062" indent="0">
              <a:buNone/>
              <a:defRPr sz="1553">
                <a:solidFill>
                  <a:schemeClr val="tx1">
                    <a:tint val="75000"/>
                  </a:schemeClr>
                </a:solidFill>
              </a:defRPr>
            </a:lvl2pPr>
            <a:lvl3pPr marL="710123" indent="0">
              <a:buNone/>
              <a:defRPr sz="1398">
                <a:solidFill>
                  <a:schemeClr val="tx1">
                    <a:tint val="75000"/>
                  </a:schemeClr>
                </a:solidFill>
              </a:defRPr>
            </a:lvl3pPr>
            <a:lvl4pPr marL="1065185" indent="0">
              <a:buNone/>
              <a:defRPr sz="1243">
                <a:solidFill>
                  <a:schemeClr val="tx1">
                    <a:tint val="75000"/>
                  </a:schemeClr>
                </a:solidFill>
              </a:defRPr>
            </a:lvl4pPr>
            <a:lvl5pPr marL="1420246" indent="0">
              <a:buNone/>
              <a:defRPr sz="1243">
                <a:solidFill>
                  <a:schemeClr val="tx1">
                    <a:tint val="75000"/>
                  </a:schemeClr>
                </a:solidFill>
              </a:defRPr>
            </a:lvl5pPr>
            <a:lvl6pPr marL="1775308" indent="0">
              <a:buNone/>
              <a:defRPr sz="1243">
                <a:solidFill>
                  <a:schemeClr val="tx1">
                    <a:tint val="75000"/>
                  </a:schemeClr>
                </a:solidFill>
              </a:defRPr>
            </a:lvl6pPr>
            <a:lvl7pPr marL="2130369" indent="0">
              <a:buNone/>
              <a:defRPr sz="1243">
                <a:solidFill>
                  <a:schemeClr val="tx1">
                    <a:tint val="75000"/>
                  </a:schemeClr>
                </a:solidFill>
              </a:defRPr>
            </a:lvl7pPr>
            <a:lvl8pPr marL="2485431" indent="0">
              <a:buNone/>
              <a:defRPr sz="1243">
                <a:solidFill>
                  <a:schemeClr val="tx1">
                    <a:tint val="75000"/>
                  </a:schemeClr>
                </a:solidFill>
              </a:defRPr>
            </a:lvl8pPr>
            <a:lvl9pPr marL="2840492" indent="0">
              <a:buNone/>
              <a:defRPr sz="1243">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pPr>
              <a:defRPr/>
            </a:pPr>
            <a:endParaRPr lang="en-US" altLang="ja-JP" dirty="0"/>
          </a:p>
        </p:txBody>
      </p:sp>
      <p:sp>
        <p:nvSpPr>
          <p:cNvPr id="5" name="フッター プレースホルダー 4"/>
          <p:cNvSpPr>
            <a:spLocks noGrp="1"/>
          </p:cNvSpPr>
          <p:nvPr>
            <p:ph type="ftr" sz="quarter" idx="11"/>
          </p:nvPr>
        </p:nvSpPr>
        <p:spPr/>
        <p:txBody>
          <a:bodyPr/>
          <a:lstStyle/>
          <a:p>
            <a:pPr>
              <a:defRPr/>
            </a:pPr>
            <a:endParaRPr lang="en-US" altLang="ja-JP" dirty="0"/>
          </a:p>
        </p:txBody>
      </p:sp>
      <p:sp>
        <p:nvSpPr>
          <p:cNvPr id="6" name="スライド番号プレースホルダー 5"/>
          <p:cNvSpPr>
            <a:spLocks noGrp="1"/>
          </p:cNvSpPr>
          <p:nvPr>
            <p:ph type="sldNum" sz="quarter" idx="12"/>
          </p:nvPr>
        </p:nvSpPr>
        <p:spPr/>
        <p:txBody>
          <a:bodyPr/>
          <a:lstStyle/>
          <a:p>
            <a:pPr>
              <a:defRPr/>
            </a:pPr>
            <a:fld id="{2CF5C441-2150-4D00-A3FC-518C7B05B4A2}" type="slidenum">
              <a:rPr lang="en-US" altLang="ja-JP" smtClean="0"/>
              <a:pPr>
                <a:defRPr/>
              </a:pPr>
              <a:t>‹#›</a:t>
            </a:fld>
            <a:endParaRPr lang="en-US" altLang="ja-JP" dirty="0"/>
          </a:p>
        </p:txBody>
      </p:sp>
    </p:spTree>
    <p:extLst>
      <p:ext uri="{BB962C8B-B14F-4D97-AF65-F5344CB8AC3E}">
        <p14:creationId xmlns:p14="http://schemas.microsoft.com/office/powerpoint/2010/main" val="569703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50915" y="1825625"/>
            <a:ext cx="4023836"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793099" y="1825625"/>
            <a:ext cx="4023836"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pPr>
              <a:defRPr/>
            </a:pPr>
            <a:endParaRPr lang="en-US" altLang="ja-JP" dirty="0"/>
          </a:p>
        </p:txBody>
      </p:sp>
      <p:sp>
        <p:nvSpPr>
          <p:cNvPr id="6" name="フッター プレースホルダー 5"/>
          <p:cNvSpPr>
            <a:spLocks noGrp="1"/>
          </p:cNvSpPr>
          <p:nvPr>
            <p:ph type="ftr" sz="quarter" idx="11"/>
          </p:nvPr>
        </p:nvSpPr>
        <p:spPr/>
        <p:txBody>
          <a:bodyPr/>
          <a:lstStyle/>
          <a:p>
            <a:pPr>
              <a:defRPr/>
            </a:pPr>
            <a:endParaRPr lang="en-US" altLang="ja-JP" dirty="0"/>
          </a:p>
        </p:txBody>
      </p:sp>
      <p:sp>
        <p:nvSpPr>
          <p:cNvPr id="7" name="スライド番号プレースホルダー 6"/>
          <p:cNvSpPr>
            <a:spLocks noGrp="1"/>
          </p:cNvSpPr>
          <p:nvPr>
            <p:ph type="sldNum" sz="quarter" idx="12"/>
          </p:nvPr>
        </p:nvSpPr>
        <p:spPr/>
        <p:txBody>
          <a:bodyPr/>
          <a:lstStyle/>
          <a:p>
            <a:pPr>
              <a:defRPr/>
            </a:pPr>
            <a:fld id="{8F16AFBD-4043-4143-B98C-D5B0820A1963}" type="slidenum">
              <a:rPr lang="en-US" altLang="ja-JP" smtClean="0"/>
              <a:pPr>
                <a:defRPr/>
              </a:pPr>
              <a:t>‹#›</a:t>
            </a:fld>
            <a:endParaRPr lang="en-US" altLang="ja-JP" dirty="0"/>
          </a:p>
        </p:txBody>
      </p:sp>
    </p:spTree>
    <p:extLst>
      <p:ext uri="{BB962C8B-B14F-4D97-AF65-F5344CB8AC3E}">
        <p14:creationId xmlns:p14="http://schemas.microsoft.com/office/powerpoint/2010/main" val="1980960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52148" y="365126"/>
            <a:ext cx="8166021"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52148" y="1681163"/>
            <a:ext cx="4005344" cy="823912"/>
          </a:xfrm>
        </p:spPr>
        <p:txBody>
          <a:bodyPr anchor="b"/>
          <a:lstStyle>
            <a:lvl1pPr marL="0" indent="0">
              <a:buNone/>
              <a:defRPr sz="1864" b="1"/>
            </a:lvl1pPr>
            <a:lvl2pPr marL="355062" indent="0">
              <a:buNone/>
              <a:defRPr sz="1553" b="1"/>
            </a:lvl2pPr>
            <a:lvl3pPr marL="710123" indent="0">
              <a:buNone/>
              <a:defRPr sz="1398" b="1"/>
            </a:lvl3pPr>
            <a:lvl4pPr marL="1065185" indent="0">
              <a:buNone/>
              <a:defRPr sz="1243" b="1"/>
            </a:lvl4pPr>
            <a:lvl5pPr marL="1420246" indent="0">
              <a:buNone/>
              <a:defRPr sz="1243" b="1"/>
            </a:lvl5pPr>
            <a:lvl6pPr marL="1775308" indent="0">
              <a:buNone/>
              <a:defRPr sz="1243" b="1"/>
            </a:lvl6pPr>
            <a:lvl7pPr marL="2130369" indent="0">
              <a:buNone/>
              <a:defRPr sz="1243" b="1"/>
            </a:lvl7pPr>
            <a:lvl8pPr marL="2485431" indent="0">
              <a:buNone/>
              <a:defRPr sz="1243" b="1"/>
            </a:lvl8pPr>
            <a:lvl9pPr marL="2840492" indent="0">
              <a:buNone/>
              <a:defRPr sz="1243"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52148" y="2505075"/>
            <a:ext cx="4005344"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793099" y="1681163"/>
            <a:ext cx="4025069" cy="823912"/>
          </a:xfrm>
        </p:spPr>
        <p:txBody>
          <a:bodyPr anchor="b"/>
          <a:lstStyle>
            <a:lvl1pPr marL="0" indent="0">
              <a:buNone/>
              <a:defRPr sz="1864" b="1"/>
            </a:lvl1pPr>
            <a:lvl2pPr marL="355062" indent="0">
              <a:buNone/>
              <a:defRPr sz="1553" b="1"/>
            </a:lvl2pPr>
            <a:lvl3pPr marL="710123" indent="0">
              <a:buNone/>
              <a:defRPr sz="1398" b="1"/>
            </a:lvl3pPr>
            <a:lvl4pPr marL="1065185" indent="0">
              <a:buNone/>
              <a:defRPr sz="1243" b="1"/>
            </a:lvl4pPr>
            <a:lvl5pPr marL="1420246" indent="0">
              <a:buNone/>
              <a:defRPr sz="1243" b="1"/>
            </a:lvl5pPr>
            <a:lvl6pPr marL="1775308" indent="0">
              <a:buNone/>
              <a:defRPr sz="1243" b="1"/>
            </a:lvl6pPr>
            <a:lvl7pPr marL="2130369" indent="0">
              <a:buNone/>
              <a:defRPr sz="1243" b="1"/>
            </a:lvl7pPr>
            <a:lvl8pPr marL="2485431" indent="0">
              <a:buNone/>
              <a:defRPr sz="1243" b="1"/>
            </a:lvl8pPr>
            <a:lvl9pPr marL="2840492" indent="0">
              <a:buNone/>
              <a:defRPr sz="1243"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793099" y="2505075"/>
            <a:ext cx="4025069"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pPr>
              <a:defRPr/>
            </a:pPr>
            <a:endParaRPr lang="en-US" altLang="ja-JP" dirty="0"/>
          </a:p>
        </p:txBody>
      </p:sp>
      <p:sp>
        <p:nvSpPr>
          <p:cNvPr id="8" name="フッター プレースホルダー 7"/>
          <p:cNvSpPr>
            <a:spLocks noGrp="1"/>
          </p:cNvSpPr>
          <p:nvPr>
            <p:ph type="ftr" sz="quarter" idx="11"/>
          </p:nvPr>
        </p:nvSpPr>
        <p:spPr/>
        <p:txBody>
          <a:bodyPr/>
          <a:lstStyle/>
          <a:p>
            <a:pPr>
              <a:defRPr/>
            </a:pPr>
            <a:endParaRPr lang="en-US" altLang="ja-JP" dirty="0"/>
          </a:p>
        </p:txBody>
      </p:sp>
      <p:sp>
        <p:nvSpPr>
          <p:cNvPr id="9" name="スライド番号プレースホルダー 8"/>
          <p:cNvSpPr>
            <a:spLocks noGrp="1"/>
          </p:cNvSpPr>
          <p:nvPr>
            <p:ph type="sldNum" sz="quarter" idx="12"/>
          </p:nvPr>
        </p:nvSpPr>
        <p:spPr/>
        <p:txBody>
          <a:bodyPr/>
          <a:lstStyle/>
          <a:p>
            <a:pPr>
              <a:defRPr/>
            </a:pPr>
            <a:fld id="{28DD58CC-0C2A-49A4-8FE9-C35962D1592B}" type="slidenum">
              <a:rPr lang="en-US" altLang="ja-JP" smtClean="0"/>
              <a:pPr>
                <a:defRPr/>
              </a:pPr>
              <a:t>‹#›</a:t>
            </a:fld>
            <a:endParaRPr lang="en-US" altLang="ja-JP" dirty="0"/>
          </a:p>
        </p:txBody>
      </p:sp>
    </p:spTree>
    <p:extLst>
      <p:ext uri="{BB962C8B-B14F-4D97-AF65-F5344CB8AC3E}">
        <p14:creationId xmlns:p14="http://schemas.microsoft.com/office/powerpoint/2010/main" val="2537615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pPr>
              <a:defRPr/>
            </a:pPr>
            <a:endParaRPr lang="en-US" altLang="ja-JP" dirty="0"/>
          </a:p>
        </p:txBody>
      </p:sp>
      <p:sp>
        <p:nvSpPr>
          <p:cNvPr id="4" name="フッター プレースホルダー 3"/>
          <p:cNvSpPr>
            <a:spLocks noGrp="1"/>
          </p:cNvSpPr>
          <p:nvPr>
            <p:ph type="ftr" sz="quarter" idx="11"/>
          </p:nvPr>
        </p:nvSpPr>
        <p:spPr/>
        <p:txBody>
          <a:bodyPr/>
          <a:lstStyle/>
          <a:p>
            <a:pPr>
              <a:defRPr/>
            </a:pPr>
            <a:endParaRPr lang="en-US" altLang="ja-JP" dirty="0"/>
          </a:p>
        </p:txBody>
      </p:sp>
      <p:sp>
        <p:nvSpPr>
          <p:cNvPr id="5" name="スライド番号プレースホルダー 4"/>
          <p:cNvSpPr>
            <a:spLocks noGrp="1"/>
          </p:cNvSpPr>
          <p:nvPr>
            <p:ph type="sldNum" sz="quarter" idx="12"/>
          </p:nvPr>
        </p:nvSpPr>
        <p:spPr/>
        <p:txBody>
          <a:bodyPr/>
          <a:lstStyle/>
          <a:p>
            <a:pPr>
              <a:defRPr/>
            </a:pPr>
            <a:fld id="{7703A97C-3AD9-4F8D-9447-6983CBFC6BED}" type="slidenum">
              <a:rPr lang="en-US" altLang="ja-JP" smtClean="0"/>
              <a:pPr>
                <a:defRPr/>
              </a:pPr>
              <a:t>‹#›</a:t>
            </a:fld>
            <a:endParaRPr lang="en-US" altLang="ja-JP" dirty="0"/>
          </a:p>
        </p:txBody>
      </p:sp>
    </p:spTree>
    <p:extLst>
      <p:ext uri="{BB962C8B-B14F-4D97-AF65-F5344CB8AC3E}">
        <p14:creationId xmlns:p14="http://schemas.microsoft.com/office/powerpoint/2010/main" val="3400154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pPr>
              <a:defRPr/>
            </a:pPr>
            <a:endParaRPr lang="en-US" altLang="ja-JP" dirty="0"/>
          </a:p>
        </p:txBody>
      </p:sp>
      <p:sp>
        <p:nvSpPr>
          <p:cNvPr id="3" name="フッター プレースホルダー 2"/>
          <p:cNvSpPr>
            <a:spLocks noGrp="1"/>
          </p:cNvSpPr>
          <p:nvPr>
            <p:ph type="ftr" sz="quarter" idx="11"/>
          </p:nvPr>
        </p:nvSpPr>
        <p:spPr/>
        <p:txBody>
          <a:bodyPr/>
          <a:lstStyle/>
          <a:p>
            <a:pPr>
              <a:defRPr/>
            </a:pPr>
            <a:endParaRPr lang="en-US" altLang="ja-JP" dirty="0"/>
          </a:p>
        </p:txBody>
      </p:sp>
      <p:sp>
        <p:nvSpPr>
          <p:cNvPr id="4" name="スライド番号プレースホルダー 3"/>
          <p:cNvSpPr>
            <a:spLocks noGrp="1"/>
          </p:cNvSpPr>
          <p:nvPr>
            <p:ph type="sldNum" sz="quarter" idx="12"/>
          </p:nvPr>
        </p:nvSpPr>
        <p:spPr/>
        <p:txBody>
          <a:bodyPr/>
          <a:lstStyle/>
          <a:p>
            <a:pPr>
              <a:defRPr/>
            </a:pPr>
            <a:fld id="{3A207628-223D-4298-AAC2-E37FCB8DA2D6}" type="slidenum">
              <a:rPr lang="en-US" altLang="ja-JP" smtClean="0"/>
              <a:pPr>
                <a:defRPr/>
              </a:pPr>
              <a:t>‹#›</a:t>
            </a:fld>
            <a:endParaRPr lang="en-US" altLang="ja-JP" dirty="0"/>
          </a:p>
        </p:txBody>
      </p:sp>
    </p:spTree>
    <p:extLst>
      <p:ext uri="{BB962C8B-B14F-4D97-AF65-F5344CB8AC3E}">
        <p14:creationId xmlns:p14="http://schemas.microsoft.com/office/powerpoint/2010/main" val="10568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52148" y="457200"/>
            <a:ext cx="3053628" cy="1600200"/>
          </a:xfrm>
        </p:spPr>
        <p:txBody>
          <a:bodyPr anchor="b"/>
          <a:lstStyle>
            <a:lvl1pPr>
              <a:defRPr sz="2485"/>
            </a:lvl1pPr>
          </a:lstStyle>
          <a:p>
            <a:r>
              <a:rPr kumimoji="1" lang="ja-JP" altLang="en-US"/>
              <a:t>マスター タイトルの書式設定</a:t>
            </a:r>
          </a:p>
        </p:txBody>
      </p:sp>
      <p:sp>
        <p:nvSpPr>
          <p:cNvPr id="3" name="コンテンツ プレースホルダー 2"/>
          <p:cNvSpPr>
            <a:spLocks noGrp="1"/>
          </p:cNvSpPr>
          <p:nvPr>
            <p:ph idx="1"/>
          </p:nvPr>
        </p:nvSpPr>
        <p:spPr>
          <a:xfrm>
            <a:off x="4025069" y="987426"/>
            <a:ext cx="4793099" cy="4873625"/>
          </a:xfrm>
        </p:spPr>
        <p:txBody>
          <a:bodyPr/>
          <a:lstStyle>
            <a:lvl1pPr>
              <a:defRPr sz="2485"/>
            </a:lvl1pPr>
            <a:lvl2pPr>
              <a:defRPr sz="2174"/>
            </a:lvl2pPr>
            <a:lvl3pPr>
              <a:defRPr sz="1864"/>
            </a:lvl3pPr>
            <a:lvl4pPr>
              <a:defRPr sz="1553"/>
            </a:lvl4pPr>
            <a:lvl5pPr>
              <a:defRPr sz="1553"/>
            </a:lvl5pPr>
            <a:lvl6pPr>
              <a:defRPr sz="1553"/>
            </a:lvl6pPr>
            <a:lvl7pPr>
              <a:defRPr sz="1553"/>
            </a:lvl7pPr>
            <a:lvl8pPr>
              <a:defRPr sz="1553"/>
            </a:lvl8pPr>
            <a:lvl9pPr>
              <a:defRPr sz="1553"/>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52148" y="2057400"/>
            <a:ext cx="3053628" cy="3811588"/>
          </a:xfrm>
        </p:spPr>
        <p:txBody>
          <a:bodyPr/>
          <a:lstStyle>
            <a:lvl1pPr marL="0" indent="0">
              <a:buNone/>
              <a:defRPr sz="1243"/>
            </a:lvl1pPr>
            <a:lvl2pPr marL="355062" indent="0">
              <a:buNone/>
              <a:defRPr sz="1087"/>
            </a:lvl2pPr>
            <a:lvl3pPr marL="710123" indent="0">
              <a:buNone/>
              <a:defRPr sz="932"/>
            </a:lvl3pPr>
            <a:lvl4pPr marL="1065185" indent="0">
              <a:buNone/>
              <a:defRPr sz="777"/>
            </a:lvl4pPr>
            <a:lvl5pPr marL="1420246" indent="0">
              <a:buNone/>
              <a:defRPr sz="777"/>
            </a:lvl5pPr>
            <a:lvl6pPr marL="1775308" indent="0">
              <a:buNone/>
              <a:defRPr sz="777"/>
            </a:lvl6pPr>
            <a:lvl7pPr marL="2130369" indent="0">
              <a:buNone/>
              <a:defRPr sz="777"/>
            </a:lvl7pPr>
            <a:lvl8pPr marL="2485431" indent="0">
              <a:buNone/>
              <a:defRPr sz="777"/>
            </a:lvl8pPr>
            <a:lvl9pPr marL="2840492" indent="0">
              <a:buNone/>
              <a:defRPr sz="777"/>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pPr>
              <a:defRPr/>
            </a:pPr>
            <a:endParaRPr lang="en-US" altLang="ja-JP" dirty="0"/>
          </a:p>
        </p:txBody>
      </p:sp>
      <p:sp>
        <p:nvSpPr>
          <p:cNvPr id="6" name="フッター プレースホルダー 5"/>
          <p:cNvSpPr>
            <a:spLocks noGrp="1"/>
          </p:cNvSpPr>
          <p:nvPr>
            <p:ph type="ftr" sz="quarter" idx="11"/>
          </p:nvPr>
        </p:nvSpPr>
        <p:spPr/>
        <p:txBody>
          <a:bodyPr/>
          <a:lstStyle/>
          <a:p>
            <a:pPr>
              <a:defRPr/>
            </a:pPr>
            <a:endParaRPr lang="en-US" altLang="ja-JP" dirty="0"/>
          </a:p>
        </p:txBody>
      </p:sp>
      <p:sp>
        <p:nvSpPr>
          <p:cNvPr id="7" name="スライド番号プレースホルダー 6"/>
          <p:cNvSpPr>
            <a:spLocks noGrp="1"/>
          </p:cNvSpPr>
          <p:nvPr>
            <p:ph type="sldNum" sz="quarter" idx="12"/>
          </p:nvPr>
        </p:nvSpPr>
        <p:spPr/>
        <p:txBody>
          <a:bodyPr/>
          <a:lstStyle/>
          <a:p>
            <a:pPr>
              <a:defRPr/>
            </a:pPr>
            <a:fld id="{9E87E16E-00E6-4E1E-B2EE-BD00D6447645}" type="slidenum">
              <a:rPr lang="en-US" altLang="ja-JP" smtClean="0"/>
              <a:pPr>
                <a:defRPr/>
              </a:pPr>
              <a:t>‹#›</a:t>
            </a:fld>
            <a:endParaRPr lang="en-US" altLang="ja-JP" dirty="0"/>
          </a:p>
        </p:txBody>
      </p:sp>
    </p:spTree>
    <p:extLst>
      <p:ext uri="{BB962C8B-B14F-4D97-AF65-F5344CB8AC3E}">
        <p14:creationId xmlns:p14="http://schemas.microsoft.com/office/powerpoint/2010/main" val="105463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52148" y="457200"/>
            <a:ext cx="3053628" cy="1600200"/>
          </a:xfrm>
        </p:spPr>
        <p:txBody>
          <a:bodyPr anchor="b"/>
          <a:lstStyle>
            <a:lvl1pPr>
              <a:defRPr sz="2485"/>
            </a:lvl1pPr>
          </a:lstStyle>
          <a:p>
            <a:r>
              <a:rPr kumimoji="1" lang="ja-JP" altLang="en-US"/>
              <a:t>マスター タイトルの書式設定</a:t>
            </a:r>
          </a:p>
        </p:txBody>
      </p:sp>
      <p:sp>
        <p:nvSpPr>
          <p:cNvPr id="3" name="図プレースホルダー 2"/>
          <p:cNvSpPr>
            <a:spLocks noGrp="1"/>
          </p:cNvSpPr>
          <p:nvPr>
            <p:ph type="pic" idx="1"/>
          </p:nvPr>
        </p:nvSpPr>
        <p:spPr>
          <a:xfrm>
            <a:off x="4025069" y="987426"/>
            <a:ext cx="4793099" cy="4873625"/>
          </a:xfrm>
        </p:spPr>
        <p:txBody>
          <a:bodyPr/>
          <a:lstStyle>
            <a:lvl1pPr marL="0" indent="0">
              <a:buNone/>
              <a:defRPr sz="2485"/>
            </a:lvl1pPr>
            <a:lvl2pPr marL="355062" indent="0">
              <a:buNone/>
              <a:defRPr sz="2174"/>
            </a:lvl2pPr>
            <a:lvl3pPr marL="710123" indent="0">
              <a:buNone/>
              <a:defRPr sz="1864"/>
            </a:lvl3pPr>
            <a:lvl4pPr marL="1065185" indent="0">
              <a:buNone/>
              <a:defRPr sz="1553"/>
            </a:lvl4pPr>
            <a:lvl5pPr marL="1420246" indent="0">
              <a:buNone/>
              <a:defRPr sz="1553"/>
            </a:lvl5pPr>
            <a:lvl6pPr marL="1775308" indent="0">
              <a:buNone/>
              <a:defRPr sz="1553"/>
            </a:lvl6pPr>
            <a:lvl7pPr marL="2130369" indent="0">
              <a:buNone/>
              <a:defRPr sz="1553"/>
            </a:lvl7pPr>
            <a:lvl8pPr marL="2485431" indent="0">
              <a:buNone/>
              <a:defRPr sz="1553"/>
            </a:lvl8pPr>
            <a:lvl9pPr marL="2840492" indent="0">
              <a:buNone/>
              <a:defRPr sz="1553"/>
            </a:lvl9pPr>
          </a:lstStyle>
          <a:p>
            <a:endParaRPr kumimoji="1" lang="ja-JP" altLang="en-US"/>
          </a:p>
        </p:txBody>
      </p:sp>
      <p:sp>
        <p:nvSpPr>
          <p:cNvPr id="4" name="テキスト プレースホルダー 3"/>
          <p:cNvSpPr>
            <a:spLocks noGrp="1"/>
          </p:cNvSpPr>
          <p:nvPr>
            <p:ph type="body" sz="half" idx="2"/>
          </p:nvPr>
        </p:nvSpPr>
        <p:spPr>
          <a:xfrm>
            <a:off x="652148" y="2057400"/>
            <a:ext cx="3053628" cy="3811588"/>
          </a:xfrm>
        </p:spPr>
        <p:txBody>
          <a:bodyPr/>
          <a:lstStyle>
            <a:lvl1pPr marL="0" indent="0">
              <a:buNone/>
              <a:defRPr sz="1243"/>
            </a:lvl1pPr>
            <a:lvl2pPr marL="355062" indent="0">
              <a:buNone/>
              <a:defRPr sz="1087"/>
            </a:lvl2pPr>
            <a:lvl3pPr marL="710123" indent="0">
              <a:buNone/>
              <a:defRPr sz="932"/>
            </a:lvl3pPr>
            <a:lvl4pPr marL="1065185" indent="0">
              <a:buNone/>
              <a:defRPr sz="777"/>
            </a:lvl4pPr>
            <a:lvl5pPr marL="1420246" indent="0">
              <a:buNone/>
              <a:defRPr sz="777"/>
            </a:lvl5pPr>
            <a:lvl6pPr marL="1775308" indent="0">
              <a:buNone/>
              <a:defRPr sz="777"/>
            </a:lvl6pPr>
            <a:lvl7pPr marL="2130369" indent="0">
              <a:buNone/>
              <a:defRPr sz="777"/>
            </a:lvl7pPr>
            <a:lvl8pPr marL="2485431" indent="0">
              <a:buNone/>
              <a:defRPr sz="777"/>
            </a:lvl8pPr>
            <a:lvl9pPr marL="2840492" indent="0">
              <a:buNone/>
              <a:defRPr sz="777"/>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pPr>
              <a:defRPr/>
            </a:pPr>
            <a:endParaRPr lang="en-US" altLang="ja-JP" dirty="0"/>
          </a:p>
        </p:txBody>
      </p:sp>
      <p:sp>
        <p:nvSpPr>
          <p:cNvPr id="6" name="フッター プレースホルダー 5"/>
          <p:cNvSpPr>
            <a:spLocks noGrp="1"/>
          </p:cNvSpPr>
          <p:nvPr>
            <p:ph type="ftr" sz="quarter" idx="11"/>
          </p:nvPr>
        </p:nvSpPr>
        <p:spPr/>
        <p:txBody>
          <a:bodyPr/>
          <a:lstStyle/>
          <a:p>
            <a:pPr>
              <a:defRPr/>
            </a:pPr>
            <a:endParaRPr lang="en-US" altLang="ja-JP" dirty="0"/>
          </a:p>
        </p:txBody>
      </p:sp>
      <p:sp>
        <p:nvSpPr>
          <p:cNvPr id="7" name="スライド番号プレースホルダー 6"/>
          <p:cNvSpPr>
            <a:spLocks noGrp="1"/>
          </p:cNvSpPr>
          <p:nvPr>
            <p:ph type="sldNum" sz="quarter" idx="12"/>
          </p:nvPr>
        </p:nvSpPr>
        <p:spPr/>
        <p:txBody>
          <a:bodyPr/>
          <a:lstStyle/>
          <a:p>
            <a:pPr>
              <a:defRPr/>
            </a:pPr>
            <a:fld id="{7185509F-6395-4F22-BC5D-0EBD4F265F30}" type="slidenum">
              <a:rPr lang="en-US" altLang="ja-JP" smtClean="0"/>
              <a:pPr>
                <a:defRPr/>
              </a:pPr>
              <a:t>‹#›</a:t>
            </a:fld>
            <a:endParaRPr lang="en-US" altLang="ja-JP" dirty="0"/>
          </a:p>
        </p:txBody>
      </p:sp>
    </p:spTree>
    <p:extLst>
      <p:ext uri="{BB962C8B-B14F-4D97-AF65-F5344CB8AC3E}">
        <p14:creationId xmlns:p14="http://schemas.microsoft.com/office/powerpoint/2010/main" val="1623564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50915" y="365126"/>
            <a:ext cx="8166021"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50915" y="1825625"/>
            <a:ext cx="8166021"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50915" y="6356351"/>
            <a:ext cx="2130266" cy="365125"/>
          </a:xfrm>
          <a:prstGeom prst="rect">
            <a:avLst/>
          </a:prstGeom>
        </p:spPr>
        <p:txBody>
          <a:bodyPr vert="horz" lIns="91440" tIns="45720" rIns="91440" bIns="45720" rtlCol="0" anchor="ctr"/>
          <a:lstStyle>
            <a:lvl1pPr algn="l">
              <a:defRPr sz="932">
                <a:solidFill>
                  <a:schemeClr val="tx1">
                    <a:tint val="75000"/>
                  </a:schemeClr>
                </a:solidFill>
              </a:defRPr>
            </a:lvl1pPr>
          </a:lstStyle>
          <a:p>
            <a:pPr>
              <a:defRPr/>
            </a:pPr>
            <a:endParaRPr lang="en-US" altLang="ja-JP" dirty="0"/>
          </a:p>
        </p:txBody>
      </p:sp>
      <p:sp>
        <p:nvSpPr>
          <p:cNvPr id="5" name="フッター プレースホルダー 4"/>
          <p:cNvSpPr>
            <a:spLocks noGrp="1"/>
          </p:cNvSpPr>
          <p:nvPr>
            <p:ph type="ftr" sz="quarter" idx="3"/>
          </p:nvPr>
        </p:nvSpPr>
        <p:spPr>
          <a:xfrm>
            <a:off x="3136226" y="6356351"/>
            <a:ext cx="3195399" cy="365125"/>
          </a:xfrm>
          <a:prstGeom prst="rect">
            <a:avLst/>
          </a:prstGeom>
        </p:spPr>
        <p:txBody>
          <a:bodyPr vert="horz" lIns="91440" tIns="45720" rIns="91440" bIns="45720" rtlCol="0" anchor="ctr"/>
          <a:lstStyle>
            <a:lvl1pPr algn="ctr">
              <a:defRPr sz="932">
                <a:solidFill>
                  <a:schemeClr val="tx1">
                    <a:tint val="75000"/>
                  </a:schemeClr>
                </a:solidFill>
              </a:defRPr>
            </a:lvl1pPr>
          </a:lstStyle>
          <a:p>
            <a:pPr>
              <a:defRPr/>
            </a:pPr>
            <a:endParaRPr lang="en-US" altLang="ja-JP" dirty="0"/>
          </a:p>
        </p:txBody>
      </p:sp>
      <p:sp>
        <p:nvSpPr>
          <p:cNvPr id="6" name="スライド番号プレースホルダー 5"/>
          <p:cNvSpPr>
            <a:spLocks noGrp="1"/>
          </p:cNvSpPr>
          <p:nvPr>
            <p:ph type="sldNum" sz="quarter" idx="4"/>
          </p:nvPr>
        </p:nvSpPr>
        <p:spPr>
          <a:xfrm>
            <a:off x="6686669" y="6356351"/>
            <a:ext cx="2130266" cy="365125"/>
          </a:xfrm>
          <a:prstGeom prst="rect">
            <a:avLst/>
          </a:prstGeom>
        </p:spPr>
        <p:txBody>
          <a:bodyPr vert="horz" lIns="91440" tIns="45720" rIns="91440" bIns="45720" rtlCol="0" anchor="ctr"/>
          <a:lstStyle>
            <a:lvl1pPr algn="r">
              <a:defRPr sz="932">
                <a:solidFill>
                  <a:schemeClr val="tx1">
                    <a:tint val="75000"/>
                  </a:schemeClr>
                </a:solidFill>
              </a:defRPr>
            </a:lvl1pPr>
          </a:lstStyle>
          <a:p>
            <a:pPr>
              <a:defRPr/>
            </a:pPr>
            <a:fld id="{4B1592A9-2120-47C4-A77C-2E2B562F31B2}" type="slidenum">
              <a:rPr lang="en-US" altLang="ja-JP" smtClean="0"/>
              <a:pPr>
                <a:defRPr/>
              </a:pPr>
              <a:t>‹#›</a:t>
            </a:fld>
            <a:endParaRPr lang="en-US" altLang="ja-JP" dirty="0"/>
          </a:p>
        </p:txBody>
      </p:sp>
    </p:spTree>
    <p:extLst>
      <p:ext uri="{BB962C8B-B14F-4D97-AF65-F5344CB8AC3E}">
        <p14:creationId xmlns:p14="http://schemas.microsoft.com/office/powerpoint/2010/main" val="2827910348"/>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l" defTabSz="710123" rtl="0" eaLnBrk="1" latinLnBrk="0" hangingPunct="1">
        <a:lnSpc>
          <a:spcPct val="90000"/>
        </a:lnSpc>
        <a:spcBef>
          <a:spcPct val="0"/>
        </a:spcBef>
        <a:buNone/>
        <a:defRPr kumimoji="1" sz="3417" kern="1200">
          <a:solidFill>
            <a:schemeClr val="tx1"/>
          </a:solidFill>
          <a:latin typeface="+mj-lt"/>
          <a:ea typeface="+mj-ea"/>
          <a:cs typeface="+mj-cs"/>
        </a:defRPr>
      </a:lvl1pPr>
    </p:titleStyle>
    <p:bodyStyle>
      <a:lvl1pPr marL="177531" indent="-177531" algn="l" defTabSz="710123" rtl="0" eaLnBrk="1" latinLnBrk="0" hangingPunct="1">
        <a:lnSpc>
          <a:spcPct val="90000"/>
        </a:lnSpc>
        <a:spcBef>
          <a:spcPts val="777"/>
        </a:spcBef>
        <a:buFont typeface="Arial" panose="020B0604020202020204" pitchFamily="34" charset="0"/>
        <a:buChar char="•"/>
        <a:defRPr kumimoji="1" sz="2174" kern="1200">
          <a:solidFill>
            <a:schemeClr val="tx1"/>
          </a:solidFill>
          <a:latin typeface="+mn-lt"/>
          <a:ea typeface="+mn-ea"/>
          <a:cs typeface="+mn-cs"/>
        </a:defRPr>
      </a:lvl1pPr>
      <a:lvl2pPr marL="532592" indent="-177531" algn="l" defTabSz="710123" rtl="0" eaLnBrk="1" latinLnBrk="0" hangingPunct="1">
        <a:lnSpc>
          <a:spcPct val="90000"/>
        </a:lnSpc>
        <a:spcBef>
          <a:spcPts val="388"/>
        </a:spcBef>
        <a:buFont typeface="Arial" panose="020B0604020202020204" pitchFamily="34" charset="0"/>
        <a:buChar char="•"/>
        <a:defRPr kumimoji="1" sz="1864" kern="1200">
          <a:solidFill>
            <a:schemeClr val="tx1"/>
          </a:solidFill>
          <a:latin typeface="+mn-lt"/>
          <a:ea typeface="+mn-ea"/>
          <a:cs typeface="+mn-cs"/>
        </a:defRPr>
      </a:lvl2pPr>
      <a:lvl3pPr marL="887654" indent="-177531" algn="l" defTabSz="710123" rtl="0" eaLnBrk="1" latinLnBrk="0" hangingPunct="1">
        <a:lnSpc>
          <a:spcPct val="90000"/>
        </a:lnSpc>
        <a:spcBef>
          <a:spcPts val="388"/>
        </a:spcBef>
        <a:buFont typeface="Arial" panose="020B0604020202020204" pitchFamily="34" charset="0"/>
        <a:buChar char="•"/>
        <a:defRPr kumimoji="1" sz="1553" kern="1200">
          <a:solidFill>
            <a:schemeClr val="tx1"/>
          </a:solidFill>
          <a:latin typeface="+mn-lt"/>
          <a:ea typeface="+mn-ea"/>
          <a:cs typeface="+mn-cs"/>
        </a:defRPr>
      </a:lvl3pPr>
      <a:lvl4pPr marL="1242715" indent="-177531" algn="l" defTabSz="710123" rtl="0" eaLnBrk="1" latinLnBrk="0" hangingPunct="1">
        <a:lnSpc>
          <a:spcPct val="90000"/>
        </a:lnSpc>
        <a:spcBef>
          <a:spcPts val="388"/>
        </a:spcBef>
        <a:buFont typeface="Arial" panose="020B0604020202020204" pitchFamily="34" charset="0"/>
        <a:buChar char="•"/>
        <a:defRPr kumimoji="1" sz="1398" kern="1200">
          <a:solidFill>
            <a:schemeClr val="tx1"/>
          </a:solidFill>
          <a:latin typeface="+mn-lt"/>
          <a:ea typeface="+mn-ea"/>
          <a:cs typeface="+mn-cs"/>
        </a:defRPr>
      </a:lvl4pPr>
      <a:lvl5pPr marL="1597777" indent="-177531" algn="l" defTabSz="710123" rtl="0" eaLnBrk="1" latinLnBrk="0" hangingPunct="1">
        <a:lnSpc>
          <a:spcPct val="90000"/>
        </a:lnSpc>
        <a:spcBef>
          <a:spcPts val="388"/>
        </a:spcBef>
        <a:buFont typeface="Arial" panose="020B0604020202020204" pitchFamily="34" charset="0"/>
        <a:buChar char="•"/>
        <a:defRPr kumimoji="1" sz="1398" kern="1200">
          <a:solidFill>
            <a:schemeClr val="tx1"/>
          </a:solidFill>
          <a:latin typeface="+mn-lt"/>
          <a:ea typeface="+mn-ea"/>
          <a:cs typeface="+mn-cs"/>
        </a:defRPr>
      </a:lvl5pPr>
      <a:lvl6pPr marL="1952838" indent="-177531" algn="l" defTabSz="710123" rtl="0" eaLnBrk="1" latinLnBrk="0" hangingPunct="1">
        <a:lnSpc>
          <a:spcPct val="90000"/>
        </a:lnSpc>
        <a:spcBef>
          <a:spcPts val="388"/>
        </a:spcBef>
        <a:buFont typeface="Arial" panose="020B0604020202020204" pitchFamily="34" charset="0"/>
        <a:buChar char="•"/>
        <a:defRPr kumimoji="1" sz="1398" kern="1200">
          <a:solidFill>
            <a:schemeClr val="tx1"/>
          </a:solidFill>
          <a:latin typeface="+mn-lt"/>
          <a:ea typeface="+mn-ea"/>
          <a:cs typeface="+mn-cs"/>
        </a:defRPr>
      </a:lvl6pPr>
      <a:lvl7pPr marL="2307900" indent="-177531" algn="l" defTabSz="710123" rtl="0" eaLnBrk="1" latinLnBrk="0" hangingPunct="1">
        <a:lnSpc>
          <a:spcPct val="90000"/>
        </a:lnSpc>
        <a:spcBef>
          <a:spcPts val="388"/>
        </a:spcBef>
        <a:buFont typeface="Arial" panose="020B0604020202020204" pitchFamily="34" charset="0"/>
        <a:buChar char="•"/>
        <a:defRPr kumimoji="1" sz="1398" kern="1200">
          <a:solidFill>
            <a:schemeClr val="tx1"/>
          </a:solidFill>
          <a:latin typeface="+mn-lt"/>
          <a:ea typeface="+mn-ea"/>
          <a:cs typeface="+mn-cs"/>
        </a:defRPr>
      </a:lvl7pPr>
      <a:lvl8pPr marL="2662961" indent="-177531" algn="l" defTabSz="710123" rtl="0" eaLnBrk="1" latinLnBrk="0" hangingPunct="1">
        <a:lnSpc>
          <a:spcPct val="90000"/>
        </a:lnSpc>
        <a:spcBef>
          <a:spcPts val="388"/>
        </a:spcBef>
        <a:buFont typeface="Arial" panose="020B0604020202020204" pitchFamily="34" charset="0"/>
        <a:buChar char="•"/>
        <a:defRPr kumimoji="1" sz="1398" kern="1200">
          <a:solidFill>
            <a:schemeClr val="tx1"/>
          </a:solidFill>
          <a:latin typeface="+mn-lt"/>
          <a:ea typeface="+mn-ea"/>
          <a:cs typeface="+mn-cs"/>
        </a:defRPr>
      </a:lvl8pPr>
      <a:lvl9pPr marL="3018023" indent="-177531" algn="l" defTabSz="710123" rtl="0" eaLnBrk="1" latinLnBrk="0" hangingPunct="1">
        <a:lnSpc>
          <a:spcPct val="90000"/>
        </a:lnSpc>
        <a:spcBef>
          <a:spcPts val="388"/>
        </a:spcBef>
        <a:buFont typeface="Arial" panose="020B0604020202020204" pitchFamily="34" charset="0"/>
        <a:buChar char="•"/>
        <a:defRPr kumimoji="1" sz="1398" kern="1200">
          <a:solidFill>
            <a:schemeClr val="tx1"/>
          </a:solidFill>
          <a:latin typeface="+mn-lt"/>
          <a:ea typeface="+mn-ea"/>
          <a:cs typeface="+mn-cs"/>
        </a:defRPr>
      </a:lvl9pPr>
    </p:bodyStyle>
    <p:otherStyle>
      <a:defPPr>
        <a:defRPr lang="ja-JP"/>
      </a:defPPr>
      <a:lvl1pPr marL="0" algn="l" defTabSz="710123" rtl="0" eaLnBrk="1" latinLnBrk="0" hangingPunct="1">
        <a:defRPr kumimoji="1" sz="1398" kern="1200">
          <a:solidFill>
            <a:schemeClr val="tx1"/>
          </a:solidFill>
          <a:latin typeface="+mn-lt"/>
          <a:ea typeface="+mn-ea"/>
          <a:cs typeface="+mn-cs"/>
        </a:defRPr>
      </a:lvl1pPr>
      <a:lvl2pPr marL="355062" algn="l" defTabSz="710123" rtl="0" eaLnBrk="1" latinLnBrk="0" hangingPunct="1">
        <a:defRPr kumimoji="1" sz="1398" kern="1200">
          <a:solidFill>
            <a:schemeClr val="tx1"/>
          </a:solidFill>
          <a:latin typeface="+mn-lt"/>
          <a:ea typeface="+mn-ea"/>
          <a:cs typeface="+mn-cs"/>
        </a:defRPr>
      </a:lvl2pPr>
      <a:lvl3pPr marL="710123" algn="l" defTabSz="710123" rtl="0" eaLnBrk="1" latinLnBrk="0" hangingPunct="1">
        <a:defRPr kumimoji="1" sz="1398" kern="1200">
          <a:solidFill>
            <a:schemeClr val="tx1"/>
          </a:solidFill>
          <a:latin typeface="+mn-lt"/>
          <a:ea typeface="+mn-ea"/>
          <a:cs typeface="+mn-cs"/>
        </a:defRPr>
      </a:lvl3pPr>
      <a:lvl4pPr marL="1065185" algn="l" defTabSz="710123" rtl="0" eaLnBrk="1" latinLnBrk="0" hangingPunct="1">
        <a:defRPr kumimoji="1" sz="1398" kern="1200">
          <a:solidFill>
            <a:schemeClr val="tx1"/>
          </a:solidFill>
          <a:latin typeface="+mn-lt"/>
          <a:ea typeface="+mn-ea"/>
          <a:cs typeface="+mn-cs"/>
        </a:defRPr>
      </a:lvl4pPr>
      <a:lvl5pPr marL="1420246" algn="l" defTabSz="710123" rtl="0" eaLnBrk="1" latinLnBrk="0" hangingPunct="1">
        <a:defRPr kumimoji="1" sz="1398" kern="1200">
          <a:solidFill>
            <a:schemeClr val="tx1"/>
          </a:solidFill>
          <a:latin typeface="+mn-lt"/>
          <a:ea typeface="+mn-ea"/>
          <a:cs typeface="+mn-cs"/>
        </a:defRPr>
      </a:lvl5pPr>
      <a:lvl6pPr marL="1775308" algn="l" defTabSz="710123" rtl="0" eaLnBrk="1" latinLnBrk="0" hangingPunct="1">
        <a:defRPr kumimoji="1" sz="1398" kern="1200">
          <a:solidFill>
            <a:schemeClr val="tx1"/>
          </a:solidFill>
          <a:latin typeface="+mn-lt"/>
          <a:ea typeface="+mn-ea"/>
          <a:cs typeface="+mn-cs"/>
        </a:defRPr>
      </a:lvl6pPr>
      <a:lvl7pPr marL="2130369" algn="l" defTabSz="710123" rtl="0" eaLnBrk="1" latinLnBrk="0" hangingPunct="1">
        <a:defRPr kumimoji="1" sz="1398" kern="1200">
          <a:solidFill>
            <a:schemeClr val="tx1"/>
          </a:solidFill>
          <a:latin typeface="+mn-lt"/>
          <a:ea typeface="+mn-ea"/>
          <a:cs typeface="+mn-cs"/>
        </a:defRPr>
      </a:lvl7pPr>
      <a:lvl8pPr marL="2485431" algn="l" defTabSz="710123" rtl="0" eaLnBrk="1" latinLnBrk="0" hangingPunct="1">
        <a:defRPr kumimoji="1" sz="1398" kern="1200">
          <a:solidFill>
            <a:schemeClr val="tx1"/>
          </a:solidFill>
          <a:latin typeface="+mn-lt"/>
          <a:ea typeface="+mn-ea"/>
          <a:cs typeface="+mn-cs"/>
        </a:defRPr>
      </a:lvl8pPr>
      <a:lvl9pPr marL="2840492" algn="l" defTabSz="710123" rtl="0" eaLnBrk="1" latinLnBrk="0" hangingPunct="1">
        <a:defRPr kumimoji="1" sz="139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2399792" y="1015003"/>
            <a:ext cx="4814801" cy="3385559"/>
          </a:xfrm>
          <a:prstGeom prst="rect">
            <a:avLst/>
          </a:prstGeom>
          <a:ln>
            <a:solidFill>
              <a:schemeClr val="tx1"/>
            </a:solidFill>
          </a:ln>
        </p:spPr>
      </p:pic>
      <p:sp>
        <p:nvSpPr>
          <p:cNvPr id="6" name="Text Box 5"/>
          <p:cNvSpPr txBox="1">
            <a:spLocks noChangeArrowheads="1"/>
          </p:cNvSpPr>
          <p:nvPr/>
        </p:nvSpPr>
        <p:spPr bwMode="auto">
          <a:xfrm>
            <a:off x="7817925" y="15774"/>
            <a:ext cx="1649925" cy="288147"/>
          </a:xfrm>
          <a:prstGeom prst="rect">
            <a:avLst/>
          </a:prstGeom>
          <a:noFill/>
          <a:ln w="9525">
            <a:noFill/>
            <a:miter lim="800000"/>
            <a:headEnd/>
            <a:tailEnd/>
          </a:ln>
          <a:effectLst/>
        </p:spPr>
        <p:txBody>
          <a:bodyPr wrap="square" lIns="36000" tIns="36000" rIns="36000" bIns="36000">
            <a:spAutoFit/>
          </a:bodyPr>
          <a:lstStyle/>
          <a:p>
            <a:pPr algn="ctr">
              <a:spcBef>
                <a:spcPct val="50000"/>
              </a:spcBef>
            </a:pPr>
            <a:r>
              <a:rPr lang="en-US" altLang="ja-JP" sz="1400" dirty="0">
                <a:latin typeface="HGSｺﾞｼｯｸE" panose="020B0900000000000000" pitchFamily="50" charset="-128"/>
                <a:ea typeface="HGSｺﾞｼｯｸE" panose="020B0900000000000000" pitchFamily="50" charset="-128"/>
              </a:rPr>
              <a:t>【</a:t>
            </a:r>
            <a:r>
              <a:rPr lang="ja-JP" altLang="en-US" sz="1400" dirty="0">
                <a:latin typeface="HGSｺﾞｼｯｸE" panose="020B0900000000000000" pitchFamily="50" charset="-128"/>
                <a:ea typeface="HGSｺﾞｼｯｸE" panose="020B0900000000000000" pitchFamily="50" charset="-128"/>
              </a:rPr>
              <a:t>別紙様式例２</a:t>
            </a:r>
            <a:r>
              <a:rPr lang="en-US" altLang="ja-JP" sz="1400" dirty="0">
                <a:latin typeface="HGSｺﾞｼｯｸE" panose="020B0900000000000000" pitchFamily="50" charset="-128"/>
                <a:ea typeface="HGSｺﾞｼｯｸE" panose="020B0900000000000000" pitchFamily="50" charset="-128"/>
              </a:rPr>
              <a:t>】</a:t>
            </a:r>
          </a:p>
        </p:txBody>
      </p:sp>
      <p:sp>
        <p:nvSpPr>
          <p:cNvPr id="12" name="テキスト ボックス 11"/>
          <p:cNvSpPr txBox="1"/>
          <p:nvPr/>
        </p:nvSpPr>
        <p:spPr>
          <a:xfrm>
            <a:off x="874217" y="-8710"/>
            <a:ext cx="7516171" cy="274306"/>
          </a:xfrm>
          <a:prstGeom prst="rect">
            <a:avLst/>
          </a:prstGeom>
          <a:noFill/>
        </p:spPr>
        <p:txBody>
          <a:bodyPr wrap="square" rtlCol="0">
            <a:spAutoFit/>
          </a:bodyPr>
          <a:lstStyle/>
          <a:p>
            <a:pPr>
              <a:lnSpc>
                <a:spcPts val="1600"/>
              </a:lnSpc>
            </a:pPr>
            <a:r>
              <a:rPr kumimoji="1" lang="en-US" altLang="ja-JP" sz="1100" b="1" dirty="0" smtClean="0"/>
              <a:t>※</a:t>
            </a:r>
            <a:r>
              <a:rPr kumimoji="1" lang="ja-JP" altLang="en-US" sz="1100" b="1" dirty="0" smtClean="0"/>
              <a:t>各学校の実態に合わせた創意工夫を凝らした学力向上プランを作成する場合も、</a:t>
            </a:r>
            <a:r>
              <a:rPr kumimoji="1" lang="ja-JP" altLang="en-US" sz="1100" b="1" u="sng" dirty="0" smtClean="0">
                <a:solidFill>
                  <a:srgbClr val="FF0000"/>
                </a:solidFill>
              </a:rPr>
              <a:t>必ず視点１～視点５を含めるこ</a:t>
            </a:r>
            <a:r>
              <a:rPr kumimoji="1" lang="ja-JP" altLang="en-US" sz="1100" b="1" dirty="0" smtClean="0">
                <a:solidFill>
                  <a:srgbClr val="FF0000"/>
                </a:solidFill>
              </a:rPr>
              <a:t>と。</a:t>
            </a:r>
            <a:endParaRPr kumimoji="1" lang="en-US" altLang="ja-JP" sz="1100" b="1" dirty="0">
              <a:solidFill>
                <a:srgbClr val="FF0000"/>
              </a:solidFill>
            </a:endParaRPr>
          </a:p>
        </p:txBody>
      </p:sp>
      <p:sp>
        <p:nvSpPr>
          <p:cNvPr id="16" name="角丸四角形 15"/>
          <p:cNvSpPr/>
          <p:nvPr/>
        </p:nvSpPr>
        <p:spPr>
          <a:xfrm>
            <a:off x="2141637" y="227608"/>
            <a:ext cx="5077658" cy="666988"/>
          </a:xfrm>
          <a:prstGeom prst="roundRect">
            <a:avLst>
              <a:gd name="adj" fmla="val 7951"/>
            </a:avLst>
          </a:prstGeom>
          <a:solidFill>
            <a:schemeClr val="bg1"/>
          </a:solidFill>
          <a:ln w="19050">
            <a:solidFill>
              <a:srgbClr val="FF0000"/>
            </a:solidFill>
            <a:prstDash val="sysDash"/>
          </a:ln>
          <a:effectLst>
            <a:outerShdw blurRad="50800" dist="76200" dir="3600000" sx="101000" sy="101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b="1" dirty="0">
                <a:solidFill>
                  <a:schemeClr val="tx1"/>
                </a:solidFill>
                <a:latin typeface="ＭＳ Ｐゴシック" panose="020B0600070205080204" pitchFamily="50" charset="-128"/>
                <a:ea typeface="ＭＳ Ｐゴシック" panose="020B0600070205080204" pitchFamily="50" charset="-128"/>
              </a:rPr>
              <a:t>【</a:t>
            </a:r>
            <a:r>
              <a:rPr lang="ja-JP" altLang="en-US" sz="1000" b="1" dirty="0">
                <a:solidFill>
                  <a:schemeClr val="tx1"/>
                </a:solidFill>
                <a:latin typeface="ＭＳ Ｐゴシック" panose="020B0600070205080204" pitchFamily="50" charset="-128"/>
                <a:ea typeface="ＭＳ Ｐゴシック" panose="020B0600070205080204" pitchFamily="50" charset="-128"/>
              </a:rPr>
              <a:t>視点１－➋</a:t>
            </a:r>
            <a:r>
              <a:rPr lang="ja-JP" altLang="en-US" sz="1000" b="1" dirty="0">
                <a:solidFill>
                  <a:schemeClr val="tx1"/>
                </a:solidFill>
                <a:latin typeface="ＭＳ ゴシック" panose="020B0609070205080204" pitchFamily="49" charset="-128"/>
                <a:ea typeface="ＭＳ ゴシック" panose="020B0609070205080204" pitchFamily="49" charset="-128"/>
              </a:rPr>
              <a:t>：中期目標</a:t>
            </a:r>
            <a:r>
              <a:rPr lang="en-US" altLang="ja-JP" sz="1000" b="1" dirty="0">
                <a:solidFill>
                  <a:schemeClr val="tx1"/>
                </a:solidFill>
                <a:latin typeface="ＭＳ Ｐゴシック" panose="020B0600070205080204" pitchFamily="50" charset="-128"/>
                <a:ea typeface="ＭＳ Ｐゴシック" panose="020B0600070205080204" pitchFamily="50" charset="-128"/>
              </a:rPr>
              <a:t>】</a:t>
            </a:r>
          </a:p>
          <a:p>
            <a:r>
              <a:rPr lang="ja-JP" altLang="en-US" sz="1000" b="1" dirty="0">
                <a:solidFill>
                  <a:schemeClr val="tx1"/>
                </a:solidFill>
                <a:latin typeface="ＭＳ Ｐゴシック" panose="020B0600070205080204" pitchFamily="50" charset="-128"/>
                <a:ea typeface="ＭＳ Ｐゴシック" panose="020B0600070205080204" pitchFamily="50" charset="-128"/>
              </a:rPr>
              <a:t>　</a:t>
            </a:r>
            <a:r>
              <a:rPr lang="ja-JP" altLang="ja-JP" sz="1000" dirty="0">
                <a:solidFill>
                  <a:schemeClr val="tx1"/>
                </a:solidFill>
                <a:latin typeface="ＭＳ 明朝" panose="02020609040205080304" pitchFamily="17" charset="-128"/>
                <a:ea typeface="ＭＳ 明朝" panose="02020609040205080304" pitchFamily="17" charset="-128"/>
              </a:rPr>
              <a:t>各学校で</a:t>
            </a:r>
            <a:r>
              <a:rPr lang="ja-JP" altLang="ja-JP" sz="1000" dirty="0" smtClean="0">
                <a:solidFill>
                  <a:schemeClr val="tx1"/>
                </a:solidFill>
                <a:latin typeface="ＭＳ 明朝" panose="02020609040205080304" pitchFamily="17" charset="-128"/>
                <a:ea typeface="ＭＳ 明朝" panose="02020609040205080304" pitchFamily="17" charset="-128"/>
              </a:rPr>
              <a:t>、</a:t>
            </a:r>
            <a:r>
              <a:rPr lang="ja-JP" altLang="en-US" sz="1000" dirty="0" smtClean="0">
                <a:solidFill>
                  <a:schemeClr val="tx1"/>
                </a:solidFill>
                <a:latin typeface="ＭＳ 明朝" panose="02020609040205080304" pitchFamily="17" charset="-128"/>
                <a:ea typeface="ＭＳ 明朝" panose="02020609040205080304" pitchFamily="17" charset="-128"/>
              </a:rPr>
              <a:t>卒業時（中：第３学年　小：第６学年時）</a:t>
            </a:r>
            <a:r>
              <a:rPr lang="ja-JP" altLang="ja-JP" sz="1000" dirty="0" smtClean="0">
                <a:solidFill>
                  <a:schemeClr val="tx1"/>
                </a:solidFill>
                <a:latin typeface="ＭＳ 明朝" panose="02020609040205080304" pitchFamily="17" charset="-128"/>
                <a:ea typeface="ＭＳ 明朝" panose="02020609040205080304" pitchFamily="17" charset="-128"/>
              </a:rPr>
              <a:t>に</a:t>
            </a:r>
            <a:r>
              <a:rPr lang="ja-JP" altLang="ja-JP" sz="1000" dirty="0">
                <a:solidFill>
                  <a:schemeClr val="tx1"/>
                </a:solidFill>
                <a:latin typeface="ＭＳ 明朝" panose="02020609040205080304" pitchFamily="17" charset="-128"/>
                <a:ea typeface="ＭＳ 明朝" panose="02020609040205080304" pitchFamily="17" charset="-128"/>
              </a:rPr>
              <a:t>どのよう</a:t>
            </a:r>
            <a:r>
              <a:rPr lang="ja-JP" altLang="ja-JP" sz="1000" dirty="0" smtClean="0">
                <a:solidFill>
                  <a:schemeClr val="tx1"/>
                </a:solidFill>
                <a:latin typeface="ＭＳ 明朝" panose="02020609040205080304" pitchFamily="17" charset="-128"/>
                <a:ea typeface="ＭＳ 明朝" panose="02020609040205080304" pitchFamily="17" charset="-128"/>
              </a:rPr>
              <a:t>な</a:t>
            </a:r>
            <a:r>
              <a:rPr lang="ja-JP" altLang="en-US" sz="1000" dirty="0" smtClean="0">
                <a:solidFill>
                  <a:schemeClr val="tx1"/>
                </a:solidFill>
                <a:latin typeface="ＭＳ 明朝" panose="02020609040205080304" pitchFamily="17" charset="-128"/>
                <a:ea typeface="ＭＳ 明朝" panose="02020609040205080304" pitchFamily="17" charset="-128"/>
              </a:rPr>
              <a:t>学力</a:t>
            </a:r>
            <a:r>
              <a:rPr lang="ja-JP" altLang="ja-JP" sz="1000" dirty="0" smtClean="0">
                <a:solidFill>
                  <a:schemeClr val="tx1"/>
                </a:solidFill>
                <a:latin typeface="ＭＳ 明朝" panose="02020609040205080304" pitchFamily="17" charset="-128"/>
                <a:ea typeface="ＭＳ 明朝" panose="02020609040205080304" pitchFamily="17" charset="-128"/>
              </a:rPr>
              <a:t>を</a:t>
            </a:r>
            <a:r>
              <a:rPr lang="ja-JP" altLang="ja-JP" sz="1000" dirty="0">
                <a:solidFill>
                  <a:schemeClr val="tx1"/>
                </a:solidFill>
                <a:latin typeface="ＭＳ 明朝" panose="02020609040205080304" pitchFamily="17" charset="-128"/>
                <a:ea typeface="ＭＳ 明朝" panose="02020609040205080304" pitchFamily="17" charset="-128"/>
              </a:rPr>
              <a:t>児童生徒に</a:t>
            </a:r>
            <a:r>
              <a:rPr lang="ja-JP" altLang="ja-JP" sz="1000" dirty="0" smtClean="0">
                <a:solidFill>
                  <a:schemeClr val="tx1"/>
                </a:solidFill>
                <a:latin typeface="ＭＳ 明朝" panose="02020609040205080304" pitchFamily="17" charset="-128"/>
                <a:ea typeface="ＭＳ 明朝" panose="02020609040205080304" pitchFamily="17" charset="-128"/>
              </a:rPr>
              <a:t>付け</a:t>
            </a:r>
            <a:r>
              <a:rPr lang="ja-JP" altLang="en-US" sz="1000" dirty="0" smtClean="0">
                <a:solidFill>
                  <a:schemeClr val="tx1"/>
                </a:solidFill>
                <a:latin typeface="ＭＳ 明朝" panose="02020609040205080304" pitchFamily="17" charset="-128"/>
                <a:ea typeface="ＭＳ 明朝" panose="02020609040205080304" pitchFamily="17" charset="-128"/>
              </a:rPr>
              <a:t>てい</a:t>
            </a:r>
            <a:r>
              <a:rPr lang="ja-JP" altLang="ja-JP" sz="1000" dirty="0" smtClean="0">
                <a:solidFill>
                  <a:schemeClr val="tx1"/>
                </a:solidFill>
                <a:latin typeface="ＭＳ 明朝" panose="02020609040205080304" pitchFamily="17" charset="-128"/>
                <a:ea typeface="ＭＳ 明朝" panose="02020609040205080304" pitchFamily="17" charset="-128"/>
              </a:rPr>
              <a:t>るか、目標</a:t>
            </a:r>
            <a:r>
              <a:rPr lang="ja-JP" altLang="en-US" sz="1000" dirty="0">
                <a:solidFill>
                  <a:schemeClr val="tx1"/>
                </a:solidFill>
                <a:latin typeface="ＭＳ 明朝" panose="02020609040205080304" pitchFamily="17" charset="-128"/>
                <a:ea typeface="ＭＳ 明朝" panose="02020609040205080304" pitchFamily="17" charset="-128"/>
              </a:rPr>
              <a:t>と</a:t>
            </a:r>
            <a:r>
              <a:rPr lang="ja-JP" altLang="en-US" sz="1000" dirty="0" smtClean="0">
                <a:solidFill>
                  <a:schemeClr val="tx1"/>
                </a:solidFill>
                <a:latin typeface="ＭＳ 明朝" panose="02020609040205080304" pitchFamily="17" charset="-128"/>
                <a:ea typeface="ＭＳ 明朝" panose="02020609040205080304" pitchFamily="17" charset="-128"/>
              </a:rPr>
              <a:t>成果</a:t>
            </a:r>
            <a:r>
              <a:rPr lang="ja-JP" altLang="ja-JP" sz="1000" dirty="0" smtClean="0">
                <a:solidFill>
                  <a:schemeClr val="tx1"/>
                </a:solidFill>
                <a:latin typeface="ＭＳ 明朝" panose="02020609040205080304" pitchFamily="17" charset="-128"/>
                <a:ea typeface="ＭＳ 明朝" panose="02020609040205080304" pitchFamily="17" charset="-128"/>
              </a:rPr>
              <a:t>指標</a:t>
            </a:r>
            <a:r>
              <a:rPr lang="ja-JP" altLang="en-US" sz="1000" dirty="0" smtClean="0">
                <a:solidFill>
                  <a:schemeClr val="tx1"/>
                </a:solidFill>
                <a:latin typeface="ＭＳ 明朝" panose="02020609040205080304" pitchFamily="17" charset="-128"/>
                <a:ea typeface="ＭＳ 明朝" panose="02020609040205080304" pitchFamily="17" charset="-128"/>
              </a:rPr>
              <a:t>を</a:t>
            </a:r>
            <a:r>
              <a:rPr lang="ja-JP" altLang="ja-JP" sz="1000" dirty="0" smtClean="0">
                <a:solidFill>
                  <a:schemeClr val="tx1"/>
                </a:solidFill>
                <a:latin typeface="ＭＳ 明朝" panose="02020609040205080304" pitchFamily="17" charset="-128"/>
                <a:ea typeface="ＭＳ 明朝" panose="02020609040205080304" pitchFamily="17" charset="-128"/>
              </a:rPr>
              <a:t>設定する</a:t>
            </a:r>
            <a:r>
              <a:rPr lang="ja-JP" altLang="en-US" sz="1000" dirty="0" smtClean="0">
                <a:solidFill>
                  <a:schemeClr val="tx1"/>
                </a:solidFill>
                <a:latin typeface="ＭＳ 明朝" panose="02020609040205080304" pitchFamily="17" charset="-128"/>
                <a:ea typeface="ＭＳ 明朝" panose="02020609040205080304" pitchFamily="17" charset="-128"/>
              </a:rPr>
              <a:t>こと</a:t>
            </a:r>
            <a:r>
              <a:rPr lang="ja-JP" altLang="ja-JP" sz="1000" dirty="0" smtClean="0">
                <a:solidFill>
                  <a:schemeClr val="tx1"/>
                </a:solidFill>
                <a:latin typeface="ＭＳ 明朝" panose="02020609040205080304" pitchFamily="17" charset="-128"/>
                <a:ea typeface="ＭＳ 明朝" panose="02020609040205080304" pitchFamily="17" charset="-128"/>
              </a:rPr>
              <a:t>。</a:t>
            </a:r>
            <a:endParaRPr lang="en-US" altLang="ja-JP" sz="1000" dirty="0" smtClean="0">
              <a:solidFill>
                <a:schemeClr val="tx1"/>
              </a:solidFill>
              <a:latin typeface="ＭＳ 明朝" panose="02020609040205080304" pitchFamily="17" charset="-128"/>
              <a:ea typeface="ＭＳ 明朝" panose="02020609040205080304" pitchFamily="17" charset="-128"/>
            </a:endParaRPr>
          </a:p>
          <a:p>
            <a:r>
              <a:rPr lang="en-US" altLang="ja-JP" sz="1000" dirty="0" smtClean="0">
                <a:solidFill>
                  <a:schemeClr val="tx1"/>
                </a:solidFill>
                <a:latin typeface="ＭＳ 明朝" panose="02020609040205080304" pitchFamily="17" charset="-128"/>
                <a:ea typeface="ＭＳ 明朝" panose="02020609040205080304" pitchFamily="17" charset="-128"/>
              </a:rPr>
              <a:t>※</a:t>
            </a:r>
            <a:r>
              <a:rPr lang="ja-JP" altLang="en-US" sz="1000" dirty="0" smtClean="0">
                <a:solidFill>
                  <a:schemeClr val="tx1"/>
                </a:solidFill>
                <a:latin typeface="ＭＳ 明朝" panose="02020609040205080304" pitchFamily="17" charset="-128"/>
                <a:ea typeface="ＭＳ 明朝" panose="02020609040205080304" pitchFamily="17" charset="-128"/>
              </a:rPr>
              <a:t>　小中連携の観点から、</a:t>
            </a:r>
            <a:r>
              <a:rPr kumimoji="1" lang="ja-JP" altLang="en-US" sz="1000" dirty="0" smtClean="0">
                <a:solidFill>
                  <a:schemeClr val="tx1"/>
                </a:solidFill>
                <a:latin typeface="ＭＳ 明朝" panose="02020609040205080304" pitchFamily="17" charset="-128"/>
                <a:ea typeface="ＭＳ 明朝" panose="02020609040205080304" pitchFamily="17" charset="-128"/>
              </a:rPr>
              <a:t>小学校は中学校３年時の目標を見据えて設定すること。</a:t>
            </a:r>
            <a:endParaRPr kumimoji="1" lang="ja-JP" altLang="en-US" sz="1000" dirty="0">
              <a:solidFill>
                <a:schemeClr val="tx1"/>
              </a:solidFill>
              <a:latin typeface="ＭＳ 明朝" panose="02020609040205080304" pitchFamily="17" charset="-128"/>
              <a:ea typeface="ＭＳ 明朝" panose="02020609040205080304" pitchFamily="17" charset="-128"/>
            </a:endParaRPr>
          </a:p>
        </p:txBody>
      </p:sp>
      <p:sp>
        <p:nvSpPr>
          <p:cNvPr id="23" name="角丸四角形 22"/>
          <p:cNvSpPr/>
          <p:nvPr/>
        </p:nvSpPr>
        <p:spPr>
          <a:xfrm>
            <a:off x="3869829" y="1479867"/>
            <a:ext cx="2569087" cy="215432"/>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角丸四角形 26"/>
          <p:cNvSpPr/>
          <p:nvPr/>
        </p:nvSpPr>
        <p:spPr>
          <a:xfrm>
            <a:off x="6146757" y="2015809"/>
            <a:ext cx="1008347" cy="954285"/>
          </a:xfrm>
          <a:prstGeom prst="roundRect">
            <a:avLst>
              <a:gd name="adj" fmla="val 10484"/>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角丸四角形 27"/>
          <p:cNvSpPr/>
          <p:nvPr/>
        </p:nvSpPr>
        <p:spPr>
          <a:xfrm>
            <a:off x="90692" y="2974923"/>
            <a:ext cx="2176530" cy="3005894"/>
          </a:xfrm>
          <a:prstGeom prst="roundRect">
            <a:avLst>
              <a:gd name="adj" fmla="val 7951"/>
            </a:avLst>
          </a:prstGeom>
          <a:solidFill>
            <a:schemeClr val="bg1"/>
          </a:solidFill>
          <a:ln w="19050">
            <a:solidFill>
              <a:srgbClr val="FF0000"/>
            </a:solidFill>
            <a:prstDash val="sysDash"/>
          </a:ln>
          <a:effectLst>
            <a:outerShdw blurRad="50800" dist="76200" dir="3600000" sx="101000" sy="101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b="1" dirty="0">
                <a:solidFill>
                  <a:schemeClr val="tx1"/>
                </a:solidFill>
                <a:latin typeface="ＭＳ Ｐゴシック" panose="020B0600070205080204" pitchFamily="50" charset="-128"/>
                <a:ea typeface="ＭＳ Ｐゴシック" panose="020B0600070205080204" pitchFamily="50" charset="-128"/>
              </a:rPr>
              <a:t>【</a:t>
            </a:r>
            <a:r>
              <a:rPr lang="ja-JP" altLang="en-US" sz="1000" b="1" dirty="0">
                <a:solidFill>
                  <a:schemeClr val="tx1"/>
                </a:solidFill>
                <a:latin typeface="ＭＳ Ｐゴシック" panose="020B0600070205080204" pitchFamily="50" charset="-128"/>
                <a:ea typeface="ＭＳ Ｐゴシック" panose="020B0600070205080204" pitchFamily="50" charset="-128"/>
              </a:rPr>
              <a:t>視点１－➊</a:t>
            </a:r>
            <a:r>
              <a:rPr lang="en-US" altLang="ja-JP" sz="1000" b="1" dirty="0" smtClean="0">
                <a:solidFill>
                  <a:schemeClr val="tx1"/>
                </a:solidFill>
                <a:latin typeface="ＭＳ Ｐゴシック" panose="020B0600070205080204" pitchFamily="50" charset="-128"/>
                <a:ea typeface="ＭＳ Ｐゴシック" panose="020B0600070205080204" pitchFamily="50" charset="-128"/>
              </a:rPr>
              <a:t>】</a:t>
            </a:r>
          </a:p>
          <a:p>
            <a:r>
              <a:rPr lang="ja-JP" altLang="en-US" sz="1000" dirty="0" smtClean="0">
                <a:solidFill>
                  <a:schemeClr val="tx1"/>
                </a:solidFill>
                <a:latin typeface="ＭＳ 明朝" panose="02020609040205080304" pitchFamily="17" charset="-128"/>
                <a:ea typeface="ＭＳ 明朝" panose="02020609040205080304" pitchFamily="17" charset="-128"/>
              </a:rPr>
              <a:t>・ </a:t>
            </a:r>
            <a:r>
              <a:rPr lang="en-US" altLang="ja-JP" sz="1000" dirty="0" smtClean="0">
                <a:solidFill>
                  <a:schemeClr val="tx1"/>
                </a:solidFill>
                <a:latin typeface="ＭＳ 明朝" panose="02020609040205080304" pitchFamily="17" charset="-128"/>
                <a:ea typeface="ＭＳ 明朝" panose="02020609040205080304" pitchFamily="17" charset="-128"/>
              </a:rPr>
              <a:t>R</a:t>
            </a:r>
            <a:r>
              <a:rPr lang="ja-JP" altLang="en-US" sz="1000" dirty="0" smtClean="0">
                <a:solidFill>
                  <a:schemeClr val="tx1"/>
                </a:solidFill>
                <a:latin typeface="ＭＳ 明朝" panose="02020609040205080304" pitchFamily="17" charset="-128"/>
                <a:ea typeface="ＭＳ 明朝" panose="02020609040205080304" pitchFamily="17" charset="-128"/>
              </a:rPr>
              <a:t>５県</a:t>
            </a:r>
            <a:r>
              <a:rPr lang="ja-JP" altLang="en-US" sz="1000" dirty="0">
                <a:solidFill>
                  <a:schemeClr val="tx1"/>
                </a:solidFill>
                <a:latin typeface="ＭＳ 明朝" panose="02020609040205080304" pitchFamily="17" charset="-128"/>
                <a:ea typeface="ＭＳ 明朝" panose="02020609040205080304" pitchFamily="17" charset="-128"/>
              </a:rPr>
              <a:t>学力調査の小５、中</a:t>
            </a:r>
            <a:r>
              <a:rPr lang="ja-JP" altLang="en-US" sz="1000" dirty="0" smtClean="0">
                <a:solidFill>
                  <a:schemeClr val="tx1"/>
                </a:solidFill>
                <a:latin typeface="ＭＳ 明朝" panose="02020609040205080304" pitchFamily="17" charset="-128"/>
                <a:ea typeface="ＭＳ 明朝" panose="02020609040205080304" pitchFamily="17" charset="-128"/>
              </a:rPr>
              <a:t>２、</a:t>
            </a:r>
            <a:r>
              <a:rPr lang="en-US" altLang="ja-JP" sz="1000" dirty="0" smtClean="0">
                <a:solidFill>
                  <a:schemeClr val="tx1"/>
                </a:solidFill>
                <a:latin typeface="ＭＳ 明朝" panose="02020609040205080304" pitchFamily="17" charset="-128"/>
                <a:ea typeface="ＭＳ 明朝" panose="02020609040205080304" pitchFamily="17" charset="-128"/>
              </a:rPr>
              <a:t>R</a:t>
            </a:r>
            <a:r>
              <a:rPr lang="ja-JP" altLang="en-US" sz="1000" dirty="0">
                <a:solidFill>
                  <a:schemeClr val="tx1"/>
                </a:solidFill>
                <a:latin typeface="ＭＳ 明朝" panose="02020609040205080304" pitchFamily="17" charset="-128"/>
                <a:ea typeface="ＭＳ 明朝" panose="02020609040205080304" pitchFamily="17" charset="-128"/>
              </a:rPr>
              <a:t>６</a:t>
            </a:r>
            <a:r>
              <a:rPr lang="ja-JP" altLang="en-US" sz="1000" dirty="0" smtClean="0">
                <a:solidFill>
                  <a:schemeClr val="tx1"/>
                </a:solidFill>
                <a:latin typeface="ＭＳ 明朝" panose="02020609040205080304" pitchFamily="17" charset="-128"/>
                <a:ea typeface="ＭＳ 明朝" panose="02020609040205080304" pitchFamily="17" charset="-128"/>
              </a:rPr>
              <a:t>全国</a:t>
            </a:r>
            <a:r>
              <a:rPr lang="ja-JP" altLang="en-US" sz="1000" dirty="0">
                <a:solidFill>
                  <a:schemeClr val="tx1"/>
                </a:solidFill>
                <a:latin typeface="ＭＳ 明朝" panose="02020609040205080304" pitchFamily="17" charset="-128"/>
                <a:ea typeface="ＭＳ 明朝" panose="02020609040205080304" pitchFamily="17" charset="-128"/>
              </a:rPr>
              <a:t>学力・学習状況調査小６、中</a:t>
            </a:r>
            <a:r>
              <a:rPr lang="ja-JP" altLang="en-US" sz="1000" dirty="0" smtClean="0">
                <a:solidFill>
                  <a:schemeClr val="tx1"/>
                </a:solidFill>
                <a:latin typeface="ＭＳ 明朝" panose="02020609040205080304" pitchFamily="17" charset="-128"/>
                <a:ea typeface="ＭＳ 明朝" panose="02020609040205080304" pitchFamily="17" charset="-128"/>
              </a:rPr>
              <a:t>３に</a:t>
            </a:r>
            <a:r>
              <a:rPr lang="ja-JP" altLang="en-US" sz="1000" dirty="0">
                <a:solidFill>
                  <a:schemeClr val="tx1"/>
                </a:solidFill>
                <a:latin typeface="ＭＳ 明朝" panose="02020609040205080304" pitchFamily="17" charset="-128"/>
                <a:ea typeface="ＭＳ 明朝" panose="02020609040205080304" pitchFamily="17" charset="-128"/>
              </a:rPr>
              <a:t>おける</a:t>
            </a:r>
            <a:r>
              <a:rPr lang="ja-JP" altLang="en-US" sz="1000" dirty="0" smtClean="0">
                <a:solidFill>
                  <a:schemeClr val="tx1"/>
                </a:solidFill>
                <a:latin typeface="ＭＳ 明朝" panose="02020609040205080304" pitchFamily="17" charset="-128"/>
                <a:ea typeface="ＭＳ 明朝" panose="02020609040205080304" pitchFamily="17" charset="-128"/>
              </a:rPr>
              <a:t>、</a:t>
            </a:r>
            <a:r>
              <a:rPr lang="ja-JP" altLang="ja-JP" sz="1000" dirty="0" smtClean="0">
                <a:solidFill>
                  <a:schemeClr val="tx1"/>
                </a:solidFill>
                <a:latin typeface="ＭＳ 明朝" panose="02020609040205080304" pitchFamily="17" charset="-128"/>
                <a:ea typeface="ＭＳ 明朝" panose="02020609040205080304" pitchFamily="17" charset="-128"/>
              </a:rPr>
              <a:t>学力層</a:t>
            </a:r>
            <a:r>
              <a:rPr lang="ja-JP" altLang="ja-JP" sz="1000" dirty="0">
                <a:solidFill>
                  <a:schemeClr val="tx1"/>
                </a:solidFill>
                <a:latin typeface="ＭＳ 明朝" panose="02020609040205080304" pitchFamily="17" charset="-128"/>
                <a:ea typeface="ＭＳ 明朝" panose="02020609040205080304" pitchFamily="17" charset="-128"/>
              </a:rPr>
              <a:t>（四分位層）の</a:t>
            </a:r>
            <a:r>
              <a:rPr lang="ja-JP" altLang="en-US" sz="1000" dirty="0">
                <a:solidFill>
                  <a:schemeClr val="tx1"/>
                </a:solidFill>
                <a:latin typeface="ＭＳ 明朝" panose="02020609040205080304" pitchFamily="17" charset="-128"/>
                <a:ea typeface="ＭＳ 明朝" panose="02020609040205080304" pitchFamily="17" charset="-128"/>
              </a:rPr>
              <a:t>各層</a:t>
            </a:r>
            <a:r>
              <a:rPr lang="ja-JP" altLang="en-US" sz="1000" dirty="0" smtClean="0">
                <a:solidFill>
                  <a:schemeClr val="tx1"/>
                </a:solidFill>
                <a:latin typeface="ＭＳ 明朝" panose="02020609040205080304" pitchFamily="17" charset="-128"/>
                <a:ea typeface="ＭＳ 明朝" panose="02020609040205080304" pitchFamily="17" charset="-128"/>
              </a:rPr>
              <a:t>の県との差を</a:t>
            </a:r>
            <a:r>
              <a:rPr lang="ja-JP" altLang="en-US" sz="1000" dirty="0">
                <a:solidFill>
                  <a:schemeClr val="tx1"/>
                </a:solidFill>
                <a:latin typeface="ＭＳ 明朝" panose="02020609040205080304" pitchFamily="17" charset="-128"/>
                <a:ea typeface="ＭＳ 明朝" panose="02020609040205080304" pitchFamily="17" charset="-128"/>
              </a:rPr>
              <a:t>示すこと</a:t>
            </a:r>
            <a:r>
              <a:rPr lang="ja-JP" altLang="en-US" sz="1000" dirty="0" smtClean="0">
                <a:solidFill>
                  <a:schemeClr val="tx1"/>
                </a:solidFill>
                <a:latin typeface="ＭＳ 明朝" panose="02020609040205080304" pitchFamily="17" charset="-128"/>
                <a:ea typeface="ＭＳ 明朝" panose="02020609040205080304" pitchFamily="17" charset="-128"/>
              </a:rPr>
              <a:t>。</a:t>
            </a:r>
            <a:r>
              <a:rPr lang="ja-JP" altLang="en-US" sz="1000" dirty="0">
                <a:solidFill>
                  <a:schemeClr val="tx1"/>
                </a:solidFill>
                <a:latin typeface="ＭＳ 明朝" panose="02020609040205080304" pitchFamily="17" charset="-128"/>
                <a:ea typeface="ＭＳ 明朝" panose="02020609040205080304" pitchFamily="17" charset="-128"/>
              </a:rPr>
              <a:t>なお、その際は、（令和５年１２月</a:t>
            </a:r>
            <a:r>
              <a:rPr lang="ja-JP" altLang="en-US" sz="1000" dirty="0" smtClean="0">
                <a:solidFill>
                  <a:schemeClr val="tx1"/>
                </a:solidFill>
                <a:latin typeface="ＭＳ 明朝" panose="02020609040205080304" pitchFamily="17" charset="-128"/>
                <a:ea typeface="ＭＳ 明朝" panose="02020609040205080304" pitchFamily="17" charset="-128"/>
              </a:rPr>
              <a:t>２２日　５</a:t>
            </a:r>
            <a:r>
              <a:rPr lang="ja-JP" altLang="en-US" sz="1000" dirty="0">
                <a:solidFill>
                  <a:schemeClr val="tx1"/>
                </a:solidFill>
                <a:latin typeface="ＭＳ 明朝" panose="02020609040205080304" pitchFamily="17" charset="-128"/>
                <a:ea typeface="ＭＳ 明朝" panose="02020609040205080304" pitchFamily="17" charset="-128"/>
              </a:rPr>
              <a:t>教義</a:t>
            </a:r>
            <a:r>
              <a:rPr lang="ja-JP" altLang="en-US" sz="1000" dirty="0" smtClean="0">
                <a:solidFill>
                  <a:schemeClr val="tx1"/>
                </a:solidFill>
                <a:latin typeface="ＭＳ 明朝" panose="02020609040205080304" pitchFamily="17" charset="-128"/>
                <a:ea typeface="ＭＳ 明朝" panose="02020609040205080304" pitchFamily="17" charset="-128"/>
              </a:rPr>
              <a:t>第１７２８号）で算出された数値を活用すること。</a:t>
            </a:r>
            <a:endParaRPr lang="en-US" altLang="ja-JP" sz="1000" dirty="0" smtClean="0">
              <a:solidFill>
                <a:schemeClr val="tx1"/>
              </a:solidFill>
              <a:latin typeface="ＭＳ 明朝" panose="02020609040205080304" pitchFamily="17" charset="-128"/>
              <a:ea typeface="ＭＳ 明朝" panose="02020609040205080304" pitchFamily="17" charset="-128"/>
            </a:endParaRPr>
          </a:p>
          <a:p>
            <a:r>
              <a:rPr lang="ja-JP" altLang="en-US" sz="1000" dirty="0">
                <a:solidFill>
                  <a:schemeClr val="tx1"/>
                </a:solidFill>
                <a:latin typeface="ＭＳ 明朝" panose="02020609040205080304" pitchFamily="17" charset="-128"/>
                <a:ea typeface="ＭＳ 明朝" panose="02020609040205080304" pitchFamily="17" charset="-128"/>
              </a:rPr>
              <a:t>・ </a:t>
            </a:r>
            <a:r>
              <a:rPr lang="en-US" altLang="ja-JP" sz="1000" dirty="0" smtClean="0">
                <a:solidFill>
                  <a:schemeClr val="tx1"/>
                </a:solidFill>
                <a:latin typeface="ＭＳ 明朝" panose="02020609040205080304" pitchFamily="17" charset="-128"/>
                <a:ea typeface="ＭＳ 明朝" panose="02020609040205080304" pitchFamily="17" charset="-128"/>
              </a:rPr>
              <a:t>R</a:t>
            </a:r>
            <a:r>
              <a:rPr lang="ja-JP" altLang="en-US" sz="1000" dirty="0" smtClean="0">
                <a:solidFill>
                  <a:schemeClr val="tx1"/>
                </a:solidFill>
                <a:latin typeface="ＭＳ 明朝" panose="02020609040205080304" pitchFamily="17" charset="-128"/>
                <a:ea typeface="ＭＳ 明朝" panose="02020609040205080304" pitchFamily="17" charset="-128"/>
              </a:rPr>
              <a:t>５県</a:t>
            </a:r>
            <a:r>
              <a:rPr lang="ja-JP" altLang="en-US" sz="1000" dirty="0">
                <a:solidFill>
                  <a:schemeClr val="tx1"/>
                </a:solidFill>
                <a:latin typeface="ＭＳ 明朝" panose="02020609040205080304" pitchFamily="17" charset="-128"/>
                <a:ea typeface="ＭＳ 明朝" panose="02020609040205080304" pitchFamily="17" charset="-128"/>
              </a:rPr>
              <a:t>学力調査の小５、中２（県１００）、</a:t>
            </a:r>
            <a:r>
              <a:rPr lang="en-US" altLang="ja-JP" sz="1000" dirty="0" smtClean="0">
                <a:solidFill>
                  <a:schemeClr val="tx1"/>
                </a:solidFill>
                <a:latin typeface="ＭＳ 明朝" panose="02020609040205080304" pitchFamily="17" charset="-128"/>
                <a:ea typeface="ＭＳ 明朝" panose="02020609040205080304" pitchFamily="17" charset="-128"/>
              </a:rPr>
              <a:t>R</a:t>
            </a:r>
            <a:r>
              <a:rPr lang="ja-JP" altLang="en-US" sz="1000" dirty="0" smtClean="0">
                <a:solidFill>
                  <a:schemeClr val="tx1"/>
                </a:solidFill>
                <a:latin typeface="ＭＳ 明朝" panose="02020609040205080304" pitchFamily="17" charset="-128"/>
                <a:ea typeface="ＭＳ 明朝" panose="02020609040205080304" pitchFamily="17" charset="-128"/>
              </a:rPr>
              <a:t>６全国</a:t>
            </a:r>
            <a:r>
              <a:rPr lang="ja-JP" altLang="en-US" sz="1000" dirty="0">
                <a:solidFill>
                  <a:schemeClr val="tx1"/>
                </a:solidFill>
                <a:latin typeface="ＭＳ 明朝" panose="02020609040205080304" pitchFamily="17" charset="-128"/>
                <a:ea typeface="ＭＳ 明朝" panose="02020609040205080304" pitchFamily="17" charset="-128"/>
              </a:rPr>
              <a:t>学力・学習状況調査小６、中３（県１００）における、標準化得点を示すこと。</a:t>
            </a:r>
            <a:endParaRPr lang="en-US" altLang="ja-JP" sz="1000" dirty="0">
              <a:solidFill>
                <a:schemeClr val="tx1"/>
              </a:solidFill>
              <a:latin typeface="ＭＳ 明朝" panose="02020609040205080304" pitchFamily="17" charset="-128"/>
              <a:ea typeface="ＭＳ 明朝" panose="02020609040205080304" pitchFamily="17" charset="-128"/>
            </a:endParaRPr>
          </a:p>
          <a:p>
            <a:r>
              <a:rPr lang="en-US" altLang="ja-JP" sz="1000" dirty="0" smtClean="0">
                <a:solidFill>
                  <a:schemeClr val="tx1"/>
                </a:solidFill>
                <a:latin typeface="ＭＳ 明朝" panose="02020609040205080304" pitchFamily="17" charset="-128"/>
                <a:ea typeface="ＭＳ 明朝" panose="02020609040205080304" pitchFamily="17" charset="-128"/>
              </a:rPr>
              <a:t>※R</a:t>
            </a:r>
            <a:r>
              <a:rPr lang="ja-JP" altLang="en-US" sz="1000" dirty="0" smtClean="0">
                <a:solidFill>
                  <a:schemeClr val="tx1"/>
                </a:solidFill>
                <a:latin typeface="ＭＳ 明朝" panose="02020609040205080304" pitchFamily="17" charset="-128"/>
                <a:ea typeface="ＭＳ 明朝" panose="02020609040205080304" pitchFamily="17" charset="-128"/>
              </a:rPr>
              <a:t>６全国学力・学習状況調査に関する数値は、</a:t>
            </a:r>
            <a:r>
              <a:rPr lang="ja-JP" altLang="en-US" sz="1000" u="sng" dirty="0" smtClean="0">
                <a:solidFill>
                  <a:schemeClr val="tx1"/>
                </a:solidFill>
                <a:latin typeface="ＭＳ 明朝" panose="02020609040205080304" pitchFamily="17" charset="-128"/>
                <a:ea typeface="ＭＳ 明朝" panose="02020609040205080304" pitchFamily="17" charset="-128"/>
              </a:rPr>
              <a:t>７月末以降に県教育委員会が示す、福岡県の学力層（四分位層）の割合をもとに、各学校が記入する。</a:t>
            </a:r>
            <a:endParaRPr lang="ja-JP" altLang="en-US" sz="1000" u="sng" dirty="0">
              <a:solidFill>
                <a:srgbClr val="FF0000"/>
              </a:solidFill>
              <a:latin typeface="ＭＳ 明朝" panose="02020609040205080304" pitchFamily="17" charset="-128"/>
              <a:ea typeface="ＭＳ 明朝" panose="02020609040205080304" pitchFamily="17" charset="-128"/>
            </a:endParaRPr>
          </a:p>
        </p:txBody>
      </p:sp>
      <p:sp>
        <p:nvSpPr>
          <p:cNvPr id="32" name="角丸四角形 31"/>
          <p:cNvSpPr/>
          <p:nvPr/>
        </p:nvSpPr>
        <p:spPr>
          <a:xfrm>
            <a:off x="3491555" y="1916624"/>
            <a:ext cx="2446343" cy="1053470"/>
          </a:xfrm>
          <a:prstGeom prst="roundRect">
            <a:avLst>
              <a:gd name="adj" fmla="val 8820"/>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5937898" y="2925115"/>
            <a:ext cx="1364442" cy="1540893"/>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41" name="角丸四角形 40"/>
          <p:cNvSpPr/>
          <p:nvPr/>
        </p:nvSpPr>
        <p:spPr>
          <a:xfrm>
            <a:off x="3239993" y="3849236"/>
            <a:ext cx="2446343" cy="227836"/>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角丸四角形 41"/>
          <p:cNvSpPr/>
          <p:nvPr/>
        </p:nvSpPr>
        <p:spPr>
          <a:xfrm>
            <a:off x="2414035" y="3570918"/>
            <a:ext cx="4741069" cy="767540"/>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3" name="直線コネクタ 42"/>
          <p:cNvCxnSpPr/>
          <p:nvPr/>
        </p:nvCxnSpPr>
        <p:spPr>
          <a:xfrm>
            <a:off x="4373884" y="5130889"/>
            <a:ext cx="1" cy="442723"/>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54" name="角丸四角形 53"/>
          <p:cNvSpPr/>
          <p:nvPr/>
        </p:nvSpPr>
        <p:spPr>
          <a:xfrm>
            <a:off x="3234382" y="3090500"/>
            <a:ext cx="3204535" cy="424793"/>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角丸四角形 51"/>
          <p:cNvSpPr/>
          <p:nvPr/>
        </p:nvSpPr>
        <p:spPr>
          <a:xfrm>
            <a:off x="104418" y="2177814"/>
            <a:ext cx="2190737" cy="704460"/>
          </a:xfrm>
          <a:prstGeom prst="roundRect">
            <a:avLst>
              <a:gd name="adj" fmla="val 7951"/>
            </a:avLst>
          </a:prstGeom>
          <a:solidFill>
            <a:schemeClr val="bg1"/>
          </a:solidFill>
          <a:ln w="19050">
            <a:solidFill>
              <a:srgbClr val="FF0000"/>
            </a:solidFill>
            <a:prstDash val="sysDash"/>
          </a:ln>
          <a:effectLst>
            <a:outerShdw blurRad="50800" dist="76200" dir="3600000" sx="101000" sy="101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b="1" dirty="0">
                <a:solidFill>
                  <a:schemeClr val="tx1"/>
                </a:solidFill>
                <a:latin typeface="ＭＳ Ｐゴシック" panose="020B0600070205080204" pitchFamily="50" charset="-128"/>
                <a:ea typeface="ＭＳ Ｐゴシック" panose="020B0600070205080204" pitchFamily="50" charset="-128"/>
              </a:rPr>
              <a:t>【</a:t>
            </a:r>
            <a:r>
              <a:rPr lang="ja-JP" altLang="en-US" sz="1000" b="1" dirty="0">
                <a:solidFill>
                  <a:schemeClr val="tx1"/>
                </a:solidFill>
                <a:latin typeface="ＭＳ Ｐゴシック" panose="020B0600070205080204" pitchFamily="50" charset="-128"/>
                <a:ea typeface="ＭＳ Ｐゴシック" panose="020B0600070205080204" pitchFamily="50" charset="-128"/>
              </a:rPr>
              <a:t>視点３</a:t>
            </a:r>
            <a:r>
              <a:rPr lang="en-US" altLang="ja-JP" sz="1000" b="1" dirty="0" smtClean="0">
                <a:solidFill>
                  <a:schemeClr val="tx1"/>
                </a:solidFill>
                <a:latin typeface="ＭＳ Ｐゴシック" panose="020B0600070205080204" pitchFamily="50" charset="-128"/>
                <a:ea typeface="ＭＳ Ｐゴシック" panose="020B0600070205080204" pitchFamily="50" charset="-128"/>
              </a:rPr>
              <a:t>】</a:t>
            </a:r>
          </a:p>
          <a:p>
            <a:r>
              <a:rPr lang="ja-JP" altLang="en-US" sz="1000" dirty="0" smtClean="0">
                <a:solidFill>
                  <a:schemeClr val="tx1"/>
                </a:solidFill>
                <a:latin typeface="ＭＳ 明朝" panose="02020609040205080304" pitchFamily="17" charset="-128"/>
                <a:ea typeface="ＭＳ 明朝" panose="02020609040205080304" pitchFamily="17" charset="-128"/>
              </a:rPr>
              <a:t>　</a:t>
            </a:r>
            <a:r>
              <a:rPr lang="ja-JP" altLang="ja-JP" sz="1000" dirty="0" smtClean="0">
                <a:solidFill>
                  <a:schemeClr val="tx1"/>
                </a:solidFill>
                <a:latin typeface="ＭＳ 明朝" panose="02020609040205080304" pitchFamily="17" charset="-128"/>
                <a:ea typeface="ＭＳ 明朝" panose="02020609040205080304" pitchFamily="17" charset="-128"/>
              </a:rPr>
              <a:t>視点</a:t>
            </a:r>
            <a:r>
              <a:rPr lang="ja-JP" altLang="ja-JP" sz="1000" dirty="0">
                <a:solidFill>
                  <a:schemeClr val="tx1"/>
                </a:solidFill>
                <a:latin typeface="ＭＳ 明朝" panose="02020609040205080304" pitchFamily="17" charset="-128"/>
                <a:ea typeface="ＭＳ 明朝" panose="02020609040205080304" pitchFamily="17" charset="-128"/>
              </a:rPr>
              <a:t>１－❶を踏まえ</a:t>
            </a:r>
            <a:r>
              <a:rPr lang="ja-JP" altLang="ja-JP" sz="1000" dirty="0" smtClean="0">
                <a:solidFill>
                  <a:schemeClr val="tx1"/>
                </a:solidFill>
                <a:latin typeface="ＭＳ 明朝" panose="02020609040205080304" pitchFamily="17" charset="-128"/>
                <a:ea typeface="ＭＳ 明朝" panose="02020609040205080304" pitchFamily="17" charset="-128"/>
              </a:rPr>
              <a:t>、児童</a:t>
            </a:r>
            <a:r>
              <a:rPr lang="ja-JP" altLang="ja-JP" sz="1000" dirty="0">
                <a:solidFill>
                  <a:schemeClr val="tx1"/>
                </a:solidFill>
                <a:latin typeface="ＭＳ 明朝" panose="02020609040205080304" pitchFamily="17" charset="-128"/>
                <a:ea typeface="ＭＳ 明朝" panose="02020609040205080304" pitchFamily="17" charset="-128"/>
              </a:rPr>
              <a:t>生徒</a:t>
            </a:r>
            <a:r>
              <a:rPr lang="ja-JP" altLang="ja-JP" sz="1000" dirty="0" smtClean="0">
                <a:solidFill>
                  <a:schemeClr val="tx1"/>
                </a:solidFill>
                <a:latin typeface="ＭＳ 明朝" panose="02020609040205080304" pitchFamily="17" charset="-128"/>
                <a:ea typeface="ＭＳ 明朝" panose="02020609040205080304" pitchFamily="17" charset="-128"/>
              </a:rPr>
              <a:t>の学力</a:t>
            </a:r>
            <a:r>
              <a:rPr lang="ja-JP" altLang="ja-JP" sz="1000" dirty="0">
                <a:solidFill>
                  <a:schemeClr val="tx1"/>
                </a:solidFill>
                <a:latin typeface="ＭＳ 明朝" panose="02020609040205080304" pitchFamily="17" charset="-128"/>
                <a:ea typeface="ＭＳ 明朝" panose="02020609040205080304" pitchFamily="17" charset="-128"/>
              </a:rPr>
              <a:t>の基礎を培うための取組と</a:t>
            </a:r>
            <a:r>
              <a:rPr lang="ja-JP" altLang="ja-JP" sz="1000" dirty="0" smtClean="0">
                <a:solidFill>
                  <a:schemeClr val="tx1"/>
                </a:solidFill>
                <a:latin typeface="ＭＳ 明朝" panose="02020609040205080304" pitchFamily="17" charset="-128"/>
                <a:ea typeface="ＭＳ 明朝" panose="02020609040205080304" pitchFamily="17" charset="-128"/>
              </a:rPr>
              <a:t>成果指標</a:t>
            </a:r>
            <a:r>
              <a:rPr lang="ja-JP" altLang="ja-JP" sz="1000" dirty="0">
                <a:solidFill>
                  <a:schemeClr val="tx1"/>
                </a:solidFill>
                <a:latin typeface="ＭＳ 明朝" panose="02020609040205080304" pitchFamily="17" charset="-128"/>
                <a:ea typeface="ＭＳ 明朝" panose="02020609040205080304" pitchFamily="17" charset="-128"/>
              </a:rPr>
              <a:t>をそれぞれ</a:t>
            </a:r>
            <a:r>
              <a:rPr lang="ja-JP" altLang="ja-JP" sz="1000" dirty="0" smtClean="0">
                <a:solidFill>
                  <a:schemeClr val="tx1"/>
                </a:solidFill>
                <a:latin typeface="ＭＳ 明朝" panose="02020609040205080304" pitchFamily="17" charset="-128"/>
                <a:ea typeface="ＭＳ 明朝" panose="02020609040205080304" pitchFamily="17" charset="-128"/>
              </a:rPr>
              <a:t>示す</a:t>
            </a:r>
            <a:r>
              <a:rPr lang="ja-JP" altLang="en-US" sz="1000" dirty="0" smtClean="0">
                <a:solidFill>
                  <a:schemeClr val="tx1"/>
                </a:solidFill>
                <a:latin typeface="ＭＳ 明朝" panose="02020609040205080304" pitchFamily="17" charset="-128"/>
                <a:ea typeface="ＭＳ 明朝" panose="02020609040205080304" pitchFamily="17" charset="-128"/>
              </a:rPr>
              <a:t>こと</a:t>
            </a:r>
            <a:r>
              <a:rPr lang="ja-JP" altLang="ja-JP" sz="1000" dirty="0" smtClean="0">
                <a:solidFill>
                  <a:schemeClr val="tx1"/>
                </a:solidFill>
                <a:latin typeface="ＭＳ 明朝" panose="02020609040205080304" pitchFamily="17" charset="-128"/>
                <a:ea typeface="ＭＳ 明朝" panose="02020609040205080304" pitchFamily="17" charset="-128"/>
              </a:rPr>
              <a:t>。</a:t>
            </a:r>
            <a:endParaRPr lang="en-US" altLang="ja-JP" sz="1000" dirty="0">
              <a:solidFill>
                <a:schemeClr val="tx1"/>
              </a:solidFill>
              <a:latin typeface="ＭＳ 明朝" panose="02020609040205080304" pitchFamily="17" charset="-128"/>
              <a:ea typeface="ＭＳ 明朝" panose="02020609040205080304" pitchFamily="17" charset="-128"/>
            </a:endParaRPr>
          </a:p>
        </p:txBody>
      </p:sp>
      <p:sp>
        <p:nvSpPr>
          <p:cNvPr id="61" name="角丸四角形 60"/>
          <p:cNvSpPr/>
          <p:nvPr/>
        </p:nvSpPr>
        <p:spPr>
          <a:xfrm>
            <a:off x="3869829" y="1198649"/>
            <a:ext cx="2569087" cy="225594"/>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4" name="直線コネクタ 63"/>
          <p:cNvCxnSpPr>
            <a:stCxn id="16" idx="2"/>
            <a:endCxn id="61" idx="0"/>
          </p:cNvCxnSpPr>
          <p:nvPr/>
        </p:nvCxnSpPr>
        <p:spPr>
          <a:xfrm>
            <a:off x="4680466" y="894596"/>
            <a:ext cx="473907" cy="304053"/>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a:stCxn id="23" idx="3"/>
            <a:endCxn id="17" idx="1"/>
          </p:cNvCxnSpPr>
          <p:nvPr/>
        </p:nvCxnSpPr>
        <p:spPr>
          <a:xfrm flipV="1">
            <a:off x="6438916" y="1322822"/>
            <a:ext cx="863424" cy="26476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a:endCxn id="25" idx="1"/>
          </p:cNvCxnSpPr>
          <p:nvPr/>
        </p:nvCxnSpPr>
        <p:spPr>
          <a:xfrm>
            <a:off x="6690479" y="2933669"/>
            <a:ext cx="617034" cy="861629"/>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82582" y="6251873"/>
            <a:ext cx="9313513" cy="553998"/>
          </a:xfrm>
          <a:prstGeom prst="rect">
            <a:avLst/>
          </a:prstGeom>
          <a:noFill/>
          <a:ln w="28575">
            <a:solidFill>
              <a:srgbClr val="FF0000"/>
            </a:solidFill>
          </a:ln>
        </p:spPr>
        <p:txBody>
          <a:bodyPr wrap="square" rtlCol="0">
            <a:spAutoFit/>
          </a:bodyPr>
          <a:lstStyle/>
          <a:p>
            <a:r>
              <a:rPr lang="ja-JP" altLang="ja-JP" sz="1000" b="1" dirty="0"/>
              <a:t>学力向上プラン作成及び活用における留意点</a:t>
            </a:r>
            <a:endParaRPr lang="en-US" altLang="ja-JP" sz="1000" b="1" dirty="0" smtClean="0">
              <a:latin typeface="+mn-ea"/>
            </a:endParaRPr>
          </a:p>
          <a:p>
            <a:r>
              <a:rPr lang="ja-JP" altLang="en-US" sz="1000" dirty="0" smtClean="0">
                <a:latin typeface="+mn-ea"/>
              </a:rPr>
              <a:t>（１）</a:t>
            </a:r>
            <a:r>
              <a:rPr lang="ja-JP" altLang="ja-JP" sz="1000" dirty="0"/>
              <a:t>具体的な取組と</a:t>
            </a:r>
            <a:r>
              <a:rPr lang="ja-JP" altLang="ja-JP" sz="1000" dirty="0" smtClean="0"/>
              <a:t>成果指標</a:t>
            </a:r>
            <a:r>
              <a:rPr lang="ja-JP" altLang="en-US" sz="1000" dirty="0" smtClean="0"/>
              <a:t>の</a:t>
            </a:r>
            <a:r>
              <a:rPr lang="ja-JP" altLang="ja-JP" sz="1000" dirty="0" smtClean="0"/>
              <a:t>策定</a:t>
            </a:r>
            <a:r>
              <a:rPr lang="ja-JP" altLang="en-US" sz="1000" dirty="0" smtClean="0"/>
              <a:t>　（２）　</a:t>
            </a:r>
            <a:r>
              <a:rPr lang="ja-JP" altLang="en-US" sz="1000" dirty="0" smtClean="0">
                <a:latin typeface="+mn-ea"/>
              </a:rPr>
              <a:t>視点</a:t>
            </a:r>
            <a:r>
              <a:rPr lang="ja-JP" altLang="en-US" sz="1000" dirty="0">
                <a:latin typeface="+mn-ea"/>
              </a:rPr>
              <a:t>１－➊の「要因」と、視点２・３・４・５の「取組（指標）」との</a:t>
            </a:r>
            <a:r>
              <a:rPr lang="ja-JP" altLang="en-US" sz="1000" dirty="0" smtClean="0">
                <a:latin typeface="+mn-ea"/>
              </a:rPr>
              <a:t>対応</a:t>
            </a:r>
            <a:r>
              <a:rPr lang="ja-JP" altLang="en-US" sz="1000" dirty="0">
                <a:latin typeface="+mn-ea"/>
              </a:rPr>
              <a:t>　</a:t>
            </a:r>
            <a:r>
              <a:rPr lang="ja-JP" altLang="en-US" sz="1000" dirty="0" smtClean="0">
                <a:latin typeface="+mn-ea"/>
              </a:rPr>
              <a:t>（３</a:t>
            </a:r>
            <a:r>
              <a:rPr lang="ja-JP" altLang="en-US" sz="1000" dirty="0">
                <a:latin typeface="+mn-ea"/>
              </a:rPr>
              <a:t>）視点</a:t>
            </a:r>
            <a:r>
              <a:rPr lang="ja-JP" altLang="en-US" sz="1000" dirty="0" smtClean="0">
                <a:latin typeface="+mn-ea"/>
              </a:rPr>
              <a:t>２・３・４・５について</a:t>
            </a:r>
            <a:r>
              <a:rPr lang="ja-JP" altLang="ja-JP" sz="1000" dirty="0" smtClean="0"/>
              <a:t>短い</a:t>
            </a:r>
            <a:r>
              <a:rPr lang="ja-JP" altLang="ja-JP" sz="1000" dirty="0"/>
              <a:t>スパン</a:t>
            </a:r>
            <a:r>
              <a:rPr lang="ja-JP" altLang="ja-JP" sz="1000" dirty="0" smtClean="0"/>
              <a:t>で</a:t>
            </a:r>
            <a:r>
              <a:rPr lang="ja-JP" altLang="en-US" sz="1000" dirty="0" smtClean="0"/>
              <a:t>の</a:t>
            </a:r>
            <a:r>
              <a:rPr lang="ja-JP" altLang="ja-JP" sz="1000" dirty="0" smtClean="0"/>
              <a:t>検証</a:t>
            </a:r>
            <a:r>
              <a:rPr lang="ja-JP" altLang="ja-JP" sz="1000" dirty="0"/>
              <a:t>・</a:t>
            </a:r>
            <a:r>
              <a:rPr lang="ja-JP" altLang="ja-JP" sz="1000" dirty="0" smtClean="0"/>
              <a:t>改善</a:t>
            </a:r>
            <a:r>
              <a:rPr lang="ja-JP" altLang="en-US" sz="1000" dirty="0" smtClean="0"/>
              <a:t>　</a:t>
            </a:r>
            <a:endParaRPr lang="en-US" altLang="ja-JP" sz="1000" dirty="0" smtClean="0"/>
          </a:p>
          <a:p>
            <a:r>
              <a:rPr lang="ja-JP" altLang="en-US" sz="1000" dirty="0" smtClean="0">
                <a:latin typeface="+mn-ea"/>
              </a:rPr>
              <a:t>（４）</a:t>
            </a:r>
            <a:r>
              <a:rPr lang="ja-JP" altLang="ja-JP" sz="1000" dirty="0"/>
              <a:t>取組の成果・</a:t>
            </a:r>
            <a:r>
              <a:rPr lang="ja-JP" altLang="ja-JP" sz="1000" dirty="0" smtClean="0"/>
              <a:t>課題</a:t>
            </a:r>
            <a:r>
              <a:rPr lang="ja-JP" altLang="en-US" sz="1000" dirty="0" smtClean="0"/>
              <a:t>の</a:t>
            </a:r>
            <a:r>
              <a:rPr lang="ja-JP" altLang="ja-JP" sz="1000" dirty="0" smtClean="0"/>
              <a:t>共有</a:t>
            </a:r>
            <a:r>
              <a:rPr lang="ja-JP" altLang="en-US" sz="1000" dirty="0" smtClean="0"/>
              <a:t>　　　　　　</a:t>
            </a:r>
            <a:r>
              <a:rPr lang="ja-JP" altLang="en-US" sz="1000" dirty="0" smtClean="0">
                <a:latin typeface="+mn-ea"/>
              </a:rPr>
              <a:t>（５）</a:t>
            </a:r>
            <a:r>
              <a:rPr lang="ja-JP" altLang="ja-JP" sz="1000" dirty="0"/>
              <a:t>１年間を見通した年間スケジュール（</a:t>
            </a:r>
            <a:r>
              <a:rPr lang="ja-JP" altLang="ja-JP" sz="1000" dirty="0" smtClean="0"/>
              <a:t>「</a:t>
            </a:r>
            <a:r>
              <a:rPr lang="ja-JP" altLang="en-US" sz="1000" dirty="0" smtClean="0"/>
              <a:t>参考資料</a:t>
            </a:r>
            <a:r>
              <a:rPr lang="ja-JP" altLang="en-US" sz="1000" baseline="30000" dirty="0" smtClean="0"/>
              <a:t> </a:t>
            </a:r>
            <a:r>
              <a:rPr lang="ja-JP" altLang="en-US" sz="1000" dirty="0" smtClean="0"/>
              <a:t>「</a:t>
            </a:r>
            <a:r>
              <a:rPr lang="ja-JP" altLang="ja-JP" sz="1000" dirty="0" smtClean="0"/>
              <a:t>学力</a:t>
            </a:r>
            <a:r>
              <a:rPr lang="ja-JP" altLang="ja-JP" sz="1000" dirty="0"/>
              <a:t>向上検証改善ロードマップ」</a:t>
            </a:r>
            <a:r>
              <a:rPr lang="ja-JP" altLang="ja-JP" sz="1000" dirty="0" smtClean="0"/>
              <a:t>）</a:t>
            </a:r>
            <a:r>
              <a:rPr lang="ja-JP" altLang="en-US" sz="1000" dirty="0" smtClean="0"/>
              <a:t>を基にした</a:t>
            </a:r>
            <a:r>
              <a:rPr lang="en-US" altLang="ja-JP" sz="1000" dirty="0" smtClean="0"/>
              <a:t>PDCA</a:t>
            </a:r>
            <a:r>
              <a:rPr lang="ja-JP" altLang="en-US" sz="1000" dirty="0" smtClean="0"/>
              <a:t>の</a:t>
            </a:r>
            <a:r>
              <a:rPr lang="ja-JP" altLang="ja-JP" sz="1000" dirty="0" smtClean="0"/>
              <a:t>全職員</a:t>
            </a:r>
            <a:r>
              <a:rPr lang="ja-JP" altLang="en-US" sz="1000" dirty="0" smtClean="0"/>
              <a:t>による実施</a:t>
            </a:r>
            <a:endParaRPr lang="ja-JP" altLang="en-US" sz="1000" dirty="0">
              <a:latin typeface="ＭＳ Ｐ明朝" panose="02020600040205080304" pitchFamily="18" charset="-128"/>
              <a:ea typeface="ＭＳ Ｐ明朝" panose="02020600040205080304" pitchFamily="18" charset="-128"/>
            </a:endParaRPr>
          </a:p>
        </p:txBody>
      </p:sp>
      <p:cxnSp>
        <p:nvCxnSpPr>
          <p:cNvPr id="40" name="直線コネクタ 39"/>
          <p:cNvCxnSpPr>
            <a:endCxn id="38" idx="0"/>
          </p:cNvCxnSpPr>
          <p:nvPr/>
        </p:nvCxnSpPr>
        <p:spPr>
          <a:xfrm flipH="1">
            <a:off x="4798747" y="4338457"/>
            <a:ext cx="1" cy="9656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endCxn id="41" idx="1"/>
          </p:cNvCxnSpPr>
          <p:nvPr/>
        </p:nvCxnSpPr>
        <p:spPr>
          <a:xfrm flipV="1">
            <a:off x="2268031" y="3963154"/>
            <a:ext cx="971962" cy="249646"/>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38" name="角丸四角形 37"/>
          <p:cNvSpPr/>
          <p:nvPr/>
        </p:nvSpPr>
        <p:spPr>
          <a:xfrm>
            <a:off x="2399319" y="4435017"/>
            <a:ext cx="4798855" cy="1761232"/>
          </a:xfrm>
          <a:prstGeom prst="roundRect">
            <a:avLst>
              <a:gd name="adj" fmla="val 7951"/>
            </a:avLst>
          </a:prstGeom>
          <a:solidFill>
            <a:schemeClr val="bg1"/>
          </a:solidFill>
          <a:ln w="19050">
            <a:solidFill>
              <a:srgbClr val="FF0000"/>
            </a:solidFill>
            <a:prstDash val="sysDash"/>
          </a:ln>
          <a:effectLst>
            <a:outerShdw blurRad="50800" dist="76200" dir="3600000" sx="101000" sy="101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b="1" dirty="0">
                <a:solidFill>
                  <a:schemeClr val="tx1"/>
                </a:solidFill>
                <a:latin typeface="ＭＳ Ｐゴシック" panose="020B0600070205080204" pitchFamily="50" charset="-128"/>
                <a:ea typeface="ＭＳ Ｐゴシック" panose="020B0600070205080204" pitchFamily="50" charset="-128"/>
              </a:rPr>
              <a:t>【</a:t>
            </a:r>
            <a:r>
              <a:rPr lang="ja-JP" altLang="en-US" sz="1000" b="1" dirty="0">
                <a:solidFill>
                  <a:schemeClr val="tx1"/>
                </a:solidFill>
                <a:latin typeface="ＭＳ Ｐゴシック" panose="020B0600070205080204" pitchFamily="50" charset="-128"/>
                <a:ea typeface="ＭＳ Ｐゴシック" panose="020B0600070205080204" pitchFamily="50" charset="-128"/>
              </a:rPr>
              <a:t>視点１－➊</a:t>
            </a:r>
            <a:r>
              <a:rPr lang="en-US" altLang="ja-JP" sz="1000" b="1" dirty="0" smtClean="0">
                <a:solidFill>
                  <a:schemeClr val="tx1"/>
                </a:solidFill>
                <a:latin typeface="ＭＳ Ｐゴシック" panose="020B0600070205080204" pitchFamily="50" charset="-128"/>
                <a:ea typeface="ＭＳ Ｐゴシック" panose="020B0600070205080204" pitchFamily="50" charset="-128"/>
              </a:rPr>
              <a:t>】</a:t>
            </a:r>
          </a:p>
          <a:p>
            <a:r>
              <a:rPr lang="ja-JP" altLang="en-US" sz="1000" dirty="0" smtClean="0">
                <a:solidFill>
                  <a:schemeClr val="tx1"/>
                </a:solidFill>
                <a:latin typeface="ＭＳ 明朝" panose="02020609040205080304" pitchFamily="17" charset="-128"/>
                <a:ea typeface="ＭＳ 明朝" panose="02020609040205080304" pitchFamily="17" charset="-128"/>
              </a:rPr>
              <a:t>・</a:t>
            </a:r>
            <a:r>
              <a:rPr lang="ja-JP" altLang="ja-JP" sz="1000" dirty="0">
                <a:solidFill>
                  <a:schemeClr val="tx1"/>
                </a:solidFill>
                <a:latin typeface="ＭＳ 明朝" panose="02020609040205080304" pitchFamily="17" charset="-128"/>
                <a:ea typeface="ＭＳ 明朝" panose="02020609040205080304" pitchFamily="17" charset="-128"/>
              </a:rPr>
              <a:t>小問別の正答率や誤答の状況等をもとに児童生徒の学力の実態</a:t>
            </a:r>
            <a:r>
              <a:rPr lang="ja-JP" altLang="ja-JP" sz="1000" dirty="0" smtClean="0">
                <a:solidFill>
                  <a:schemeClr val="tx1"/>
                </a:solidFill>
                <a:latin typeface="ＭＳ 明朝" panose="02020609040205080304" pitchFamily="17" charset="-128"/>
                <a:ea typeface="ＭＳ 明朝" panose="02020609040205080304" pitchFamily="17" charset="-128"/>
              </a:rPr>
              <a:t>を分析</a:t>
            </a:r>
            <a:r>
              <a:rPr lang="ja-JP" altLang="ja-JP" sz="1000" dirty="0">
                <a:solidFill>
                  <a:schemeClr val="tx1"/>
                </a:solidFill>
                <a:latin typeface="ＭＳ 明朝" panose="02020609040205080304" pitchFamily="17" charset="-128"/>
                <a:ea typeface="ＭＳ 明朝" panose="02020609040205080304" pitchFamily="17" charset="-128"/>
              </a:rPr>
              <a:t>し、その</a:t>
            </a:r>
            <a:r>
              <a:rPr lang="ja-JP" altLang="ja-JP" sz="1000" dirty="0" smtClean="0">
                <a:solidFill>
                  <a:schemeClr val="tx1"/>
                </a:solidFill>
                <a:latin typeface="ＭＳ 明朝" panose="02020609040205080304" pitchFamily="17" charset="-128"/>
                <a:ea typeface="ＭＳ 明朝" panose="02020609040205080304" pitchFamily="17" charset="-128"/>
              </a:rPr>
              <a:t>課題</a:t>
            </a:r>
            <a:r>
              <a:rPr lang="ja-JP" altLang="en-US" sz="1000" dirty="0" smtClean="0">
                <a:solidFill>
                  <a:schemeClr val="tx1"/>
                </a:solidFill>
                <a:latin typeface="ＭＳ 明朝" panose="02020609040205080304" pitchFamily="17" charset="-128"/>
                <a:ea typeface="ＭＳ 明朝" panose="02020609040205080304" pitchFamily="17" charset="-128"/>
              </a:rPr>
              <a:t>と要因</a:t>
            </a:r>
            <a:r>
              <a:rPr lang="ja-JP" altLang="ja-JP" sz="1000" dirty="0" smtClean="0">
                <a:solidFill>
                  <a:schemeClr val="tx1"/>
                </a:solidFill>
                <a:latin typeface="ＭＳ 明朝" panose="02020609040205080304" pitchFamily="17" charset="-128"/>
                <a:ea typeface="ＭＳ 明朝" panose="02020609040205080304" pitchFamily="17" charset="-128"/>
              </a:rPr>
              <a:t>を</a:t>
            </a:r>
            <a:r>
              <a:rPr lang="ja-JP" altLang="ja-JP" sz="1000" dirty="0">
                <a:solidFill>
                  <a:schemeClr val="tx1"/>
                </a:solidFill>
                <a:latin typeface="ＭＳ 明朝" panose="02020609040205080304" pitchFamily="17" charset="-128"/>
                <a:ea typeface="ＭＳ 明朝" panose="02020609040205080304" pitchFamily="17" charset="-128"/>
              </a:rPr>
              <a:t>明らか</a:t>
            </a:r>
            <a:r>
              <a:rPr lang="ja-JP" altLang="ja-JP" sz="1000" dirty="0" smtClean="0">
                <a:solidFill>
                  <a:schemeClr val="tx1"/>
                </a:solidFill>
                <a:latin typeface="ＭＳ 明朝" panose="02020609040205080304" pitchFamily="17" charset="-128"/>
                <a:ea typeface="ＭＳ 明朝" panose="02020609040205080304" pitchFamily="17" charset="-128"/>
              </a:rPr>
              <a:t>に</a:t>
            </a:r>
            <a:r>
              <a:rPr lang="ja-JP" altLang="en-US" sz="1000" dirty="0" smtClean="0">
                <a:solidFill>
                  <a:schemeClr val="tx1"/>
                </a:solidFill>
                <a:latin typeface="ＭＳ 明朝" panose="02020609040205080304" pitchFamily="17" charset="-128"/>
                <a:ea typeface="ＭＳ 明朝" panose="02020609040205080304" pitchFamily="17" charset="-128"/>
              </a:rPr>
              <a:t>すること</a:t>
            </a:r>
            <a:r>
              <a:rPr lang="ja-JP" altLang="ja-JP" sz="1000" dirty="0" smtClean="0">
                <a:solidFill>
                  <a:schemeClr val="tx1"/>
                </a:solidFill>
                <a:latin typeface="ＭＳ 明朝" panose="02020609040205080304" pitchFamily="17" charset="-128"/>
                <a:ea typeface="ＭＳ 明朝" panose="02020609040205080304" pitchFamily="17" charset="-128"/>
              </a:rPr>
              <a:t>。</a:t>
            </a:r>
            <a:endParaRPr lang="en-US" altLang="ja-JP" sz="1000" dirty="0">
              <a:solidFill>
                <a:schemeClr val="tx1"/>
              </a:solidFill>
              <a:latin typeface="ＭＳ 明朝" panose="02020609040205080304" pitchFamily="17" charset="-128"/>
              <a:ea typeface="ＭＳ 明朝" panose="02020609040205080304" pitchFamily="17" charset="-128"/>
            </a:endParaRPr>
          </a:p>
          <a:p>
            <a:r>
              <a:rPr lang="ja-JP" altLang="en-US" sz="1000" dirty="0">
                <a:solidFill>
                  <a:schemeClr val="tx1"/>
                </a:solidFill>
                <a:latin typeface="ＭＳ 明朝" panose="02020609040205080304" pitchFamily="17" charset="-128"/>
                <a:ea typeface="ＭＳ 明朝" panose="02020609040205080304" pitchFamily="17" charset="-128"/>
              </a:rPr>
              <a:t>・ 学力層（四分</a:t>
            </a:r>
            <a:r>
              <a:rPr lang="ja-JP" altLang="en-US" sz="1000" dirty="0" smtClean="0">
                <a:solidFill>
                  <a:schemeClr val="tx1"/>
                </a:solidFill>
                <a:latin typeface="ＭＳ 明朝" panose="02020609040205080304" pitchFamily="17" charset="-128"/>
                <a:ea typeface="ＭＳ 明朝" panose="02020609040205080304" pitchFamily="17" charset="-128"/>
              </a:rPr>
              <a:t>位）</a:t>
            </a:r>
            <a:r>
              <a:rPr lang="ja-JP" altLang="en-US" sz="1000" dirty="0">
                <a:solidFill>
                  <a:schemeClr val="tx1"/>
                </a:solidFill>
                <a:latin typeface="ＭＳ 明朝" panose="02020609040205080304" pitchFamily="17" charset="-128"/>
                <a:ea typeface="ＭＳ 明朝" panose="02020609040205080304" pitchFamily="17" charset="-128"/>
              </a:rPr>
              <a:t>に着目した課題とその要因分析等を行うこと。</a:t>
            </a:r>
            <a:endParaRPr lang="en-US" altLang="ja-JP" sz="1000" dirty="0">
              <a:solidFill>
                <a:schemeClr val="tx1"/>
              </a:solidFill>
              <a:latin typeface="ＭＳ 明朝" panose="02020609040205080304" pitchFamily="17" charset="-128"/>
              <a:ea typeface="ＭＳ 明朝" panose="02020609040205080304" pitchFamily="17" charset="-128"/>
            </a:endParaRPr>
          </a:p>
          <a:p>
            <a:pPr latinLnBrk="0"/>
            <a:r>
              <a:rPr lang="ja-JP" altLang="en-US" sz="1000" dirty="0" smtClean="0">
                <a:solidFill>
                  <a:schemeClr val="tx1"/>
                </a:solidFill>
                <a:latin typeface="ＭＳ 明朝" panose="02020609040205080304" pitchFamily="17" charset="-128"/>
                <a:ea typeface="ＭＳ 明朝" panose="02020609040205080304" pitchFamily="17" charset="-128"/>
              </a:rPr>
              <a:t>・ </a:t>
            </a:r>
            <a:r>
              <a:rPr lang="ja-JP" altLang="ja-JP" sz="1000" dirty="0" smtClean="0">
                <a:solidFill>
                  <a:schemeClr val="tx1"/>
                </a:solidFill>
                <a:latin typeface="ＭＳ 明朝" panose="02020609040205080304" pitchFamily="17" charset="-128"/>
                <a:ea typeface="ＭＳ 明朝" panose="02020609040205080304" pitchFamily="17" charset="-128"/>
              </a:rPr>
              <a:t>全国</a:t>
            </a:r>
            <a:r>
              <a:rPr lang="ja-JP" altLang="ja-JP" sz="1000" dirty="0">
                <a:solidFill>
                  <a:schemeClr val="tx1"/>
                </a:solidFill>
                <a:latin typeface="ＭＳ 明朝" panose="02020609040205080304" pitchFamily="17" charset="-128"/>
                <a:ea typeface="ＭＳ 明朝" panose="02020609040205080304" pitchFamily="17" charset="-128"/>
              </a:rPr>
              <a:t>学力・学習状況調査生徒質問紙調査結果や児童生徒アンケート等の結果をもとに</a:t>
            </a:r>
            <a:r>
              <a:rPr lang="ja-JP" altLang="ja-JP" sz="1000" dirty="0" smtClean="0">
                <a:solidFill>
                  <a:schemeClr val="tx1"/>
                </a:solidFill>
                <a:latin typeface="ＭＳ 明朝" panose="02020609040205080304" pitchFamily="17" charset="-128"/>
                <a:ea typeface="ＭＳ 明朝" panose="02020609040205080304" pitchFamily="17" charset="-128"/>
              </a:rPr>
              <a:t>、学び</a:t>
            </a:r>
            <a:r>
              <a:rPr lang="ja-JP" altLang="ja-JP" sz="1000" dirty="0">
                <a:solidFill>
                  <a:schemeClr val="tx1"/>
                </a:solidFill>
                <a:latin typeface="ＭＳ 明朝" panose="02020609040205080304" pitchFamily="17" charset="-128"/>
                <a:ea typeface="ＭＳ 明朝" panose="02020609040205080304" pitchFamily="17" charset="-128"/>
              </a:rPr>
              <a:t>に向かう力（「学びを調整する力」「粘り強く挑む力」）や人間性等（「自己有用感・自己効力感」「向社会性」</a:t>
            </a:r>
            <a:r>
              <a:rPr lang="ja-JP" altLang="ja-JP" sz="1000" dirty="0" smtClean="0">
                <a:solidFill>
                  <a:schemeClr val="tx1"/>
                </a:solidFill>
                <a:latin typeface="ＭＳ 明朝" panose="02020609040205080304" pitchFamily="17" charset="-128"/>
                <a:ea typeface="ＭＳ 明朝" panose="02020609040205080304" pitchFamily="17" charset="-128"/>
              </a:rPr>
              <a:t>）</a:t>
            </a:r>
            <a:r>
              <a:rPr lang="ja-JP" altLang="en-US" sz="1000" dirty="0" smtClean="0">
                <a:solidFill>
                  <a:schemeClr val="tx1"/>
                </a:solidFill>
                <a:latin typeface="ＭＳ 明朝" panose="02020609040205080304" pitchFamily="17" charset="-128"/>
                <a:ea typeface="ＭＳ 明朝" panose="02020609040205080304" pitchFamily="17" charset="-128"/>
              </a:rPr>
              <a:t>について</a:t>
            </a:r>
            <a:r>
              <a:rPr lang="ja-JP" altLang="ja-JP" sz="1000" dirty="0" smtClean="0">
                <a:solidFill>
                  <a:schemeClr val="tx1"/>
                </a:solidFill>
                <a:latin typeface="ＭＳ 明朝" panose="02020609040205080304" pitchFamily="17" charset="-128"/>
                <a:ea typeface="ＭＳ 明朝" panose="02020609040205080304" pitchFamily="17" charset="-128"/>
              </a:rPr>
              <a:t>分析</a:t>
            </a:r>
            <a:r>
              <a:rPr lang="ja-JP" altLang="ja-JP" sz="1000" dirty="0">
                <a:solidFill>
                  <a:schemeClr val="tx1"/>
                </a:solidFill>
                <a:latin typeface="ＭＳ 明朝" panose="02020609040205080304" pitchFamily="17" charset="-128"/>
                <a:ea typeface="ＭＳ 明朝" panose="02020609040205080304" pitchFamily="17" charset="-128"/>
              </a:rPr>
              <a:t>し、その</a:t>
            </a:r>
            <a:r>
              <a:rPr lang="ja-JP" altLang="ja-JP" sz="1000" dirty="0" smtClean="0">
                <a:solidFill>
                  <a:schemeClr val="tx1"/>
                </a:solidFill>
                <a:latin typeface="ＭＳ 明朝" panose="02020609040205080304" pitchFamily="17" charset="-128"/>
                <a:ea typeface="ＭＳ 明朝" panose="02020609040205080304" pitchFamily="17" charset="-128"/>
              </a:rPr>
              <a:t>課題</a:t>
            </a:r>
            <a:r>
              <a:rPr lang="ja-JP" altLang="en-US" sz="1000" dirty="0" smtClean="0">
                <a:solidFill>
                  <a:schemeClr val="tx1"/>
                </a:solidFill>
                <a:latin typeface="ＭＳ 明朝" panose="02020609040205080304" pitchFamily="17" charset="-128"/>
                <a:ea typeface="ＭＳ 明朝" panose="02020609040205080304" pitchFamily="17" charset="-128"/>
              </a:rPr>
              <a:t>と要因</a:t>
            </a:r>
            <a:r>
              <a:rPr lang="ja-JP" altLang="ja-JP" sz="1000" dirty="0" smtClean="0">
                <a:solidFill>
                  <a:schemeClr val="tx1"/>
                </a:solidFill>
                <a:latin typeface="ＭＳ 明朝" panose="02020609040205080304" pitchFamily="17" charset="-128"/>
                <a:ea typeface="ＭＳ 明朝" panose="02020609040205080304" pitchFamily="17" charset="-128"/>
              </a:rPr>
              <a:t>を</a:t>
            </a:r>
            <a:r>
              <a:rPr lang="ja-JP" altLang="ja-JP" sz="1000" dirty="0">
                <a:solidFill>
                  <a:schemeClr val="tx1"/>
                </a:solidFill>
                <a:latin typeface="ＭＳ 明朝" panose="02020609040205080304" pitchFamily="17" charset="-128"/>
                <a:ea typeface="ＭＳ 明朝" panose="02020609040205080304" pitchFamily="17" charset="-128"/>
              </a:rPr>
              <a:t>明らか</a:t>
            </a:r>
            <a:r>
              <a:rPr lang="ja-JP" altLang="ja-JP" sz="1000" dirty="0" smtClean="0">
                <a:solidFill>
                  <a:schemeClr val="tx1"/>
                </a:solidFill>
                <a:latin typeface="ＭＳ 明朝" panose="02020609040205080304" pitchFamily="17" charset="-128"/>
                <a:ea typeface="ＭＳ 明朝" panose="02020609040205080304" pitchFamily="17" charset="-128"/>
              </a:rPr>
              <a:t>に</a:t>
            </a:r>
            <a:r>
              <a:rPr lang="ja-JP" altLang="en-US" sz="1000" dirty="0" smtClean="0">
                <a:solidFill>
                  <a:schemeClr val="tx1"/>
                </a:solidFill>
                <a:latin typeface="ＭＳ 明朝" panose="02020609040205080304" pitchFamily="17" charset="-128"/>
                <a:ea typeface="ＭＳ 明朝" panose="02020609040205080304" pitchFamily="17" charset="-128"/>
              </a:rPr>
              <a:t>した上で、焦点化して記述すること</a:t>
            </a:r>
            <a:r>
              <a:rPr lang="ja-JP" altLang="ja-JP" sz="1000" dirty="0" smtClean="0">
                <a:solidFill>
                  <a:schemeClr val="tx1"/>
                </a:solidFill>
                <a:latin typeface="ＭＳ 明朝" panose="02020609040205080304" pitchFamily="17" charset="-128"/>
                <a:ea typeface="ＭＳ 明朝" panose="02020609040205080304" pitchFamily="17" charset="-128"/>
              </a:rPr>
              <a:t>。</a:t>
            </a:r>
            <a:endParaRPr lang="en-US" altLang="ja-JP" sz="1000" dirty="0" smtClean="0">
              <a:solidFill>
                <a:schemeClr val="tx1"/>
              </a:solidFill>
              <a:latin typeface="ＭＳ 明朝" panose="02020609040205080304" pitchFamily="17" charset="-128"/>
              <a:ea typeface="ＭＳ 明朝" panose="02020609040205080304" pitchFamily="17" charset="-128"/>
            </a:endParaRPr>
          </a:p>
          <a:p>
            <a:pPr latinLnBrk="0"/>
            <a:r>
              <a:rPr lang="ja-JP" altLang="en-US" sz="1000" dirty="0" smtClean="0">
                <a:solidFill>
                  <a:schemeClr val="tx1"/>
                </a:solidFill>
                <a:latin typeface="ＭＳ 明朝" panose="02020609040205080304" pitchFamily="17" charset="-128"/>
                <a:ea typeface="ＭＳ 明朝" panose="02020609040205080304" pitchFamily="17" charset="-128"/>
              </a:rPr>
              <a:t>・</a:t>
            </a:r>
            <a:r>
              <a:rPr lang="ja-JP" altLang="ja-JP" sz="1000" dirty="0">
                <a:solidFill>
                  <a:schemeClr val="tx1"/>
                </a:solidFill>
                <a:latin typeface="ＭＳ 明朝" panose="02020609040205080304" pitchFamily="17" charset="-128"/>
                <a:ea typeface="ＭＳ 明朝" panose="02020609040205080304" pitchFamily="17" charset="-128"/>
              </a:rPr>
              <a:t>全国学力・学習状況調査</a:t>
            </a:r>
            <a:r>
              <a:rPr lang="ja-JP" altLang="ja-JP" sz="1000" dirty="0" smtClean="0">
                <a:solidFill>
                  <a:schemeClr val="tx1"/>
                </a:solidFill>
                <a:latin typeface="ＭＳ 明朝" panose="02020609040205080304" pitchFamily="17" charset="-128"/>
                <a:ea typeface="ＭＳ 明朝" panose="02020609040205080304" pitchFamily="17" charset="-128"/>
              </a:rPr>
              <a:t>学校</a:t>
            </a:r>
            <a:r>
              <a:rPr lang="ja-JP" altLang="en-US" sz="1000" dirty="0" smtClean="0">
                <a:solidFill>
                  <a:schemeClr val="tx1"/>
                </a:solidFill>
                <a:latin typeface="ＭＳ 明朝" panose="02020609040205080304" pitchFamily="17" charset="-128"/>
                <a:ea typeface="ＭＳ 明朝" panose="02020609040205080304" pitchFamily="17" charset="-128"/>
              </a:rPr>
              <a:t>・生徒</a:t>
            </a:r>
            <a:r>
              <a:rPr lang="ja-JP" altLang="ja-JP" sz="1000" dirty="0" smtClean="0">
                <a:solidFill>
                  <a:schemeClr val="tx1"/>
                </a:solidFill>
                <a:latin typeface="ＭＳ 明朝" panose="02020609040205080304" pitchFamily="17" charset="-128"/>
                <a:ea typeface="ＭＳ 明朝" panose="02020609040205080304" pitchFamily="17" charset="-128"/>
              </a:rPr>
              <a:t>質問紙</a:t>
            </a:r>
            <a:r>
              <a:rPr lang="ja-JP" altLang="ja-JP" sz="1000" dirty="0">
                <a:solidFill>
                  <a:schemeClr val="tx1"/>
                </a:solidFill>
                <a:latin typeface="ＭＳ 明朝" panose="02020609040205080304" pitchFamily="17" charset="-128"/>
                <a:ea typeface="ＭＳ 明朝" panose="02020609040205080304" pitchFamily="17" charset="-128"/>
              </a:rPr>
              <a:t>調査結果、児童生徒による評価「授業評価</a:t>
            </a:r>
            <a:r>
              <a:rPr lang="ja-JP" altLang="ja-JP" sz="1000" dirty="0" smtClean="0">
                <a:solidFill>
                  <a:schemeClr val="tx1"/>
                </a:solidFill>
                <a:latin typeface="ＭＳ 明朝" panose="02020609040205080304" pitchFamily="17" charset="-128"/>
                <a:ea typeface="ＭＳ 明朝" panose="02020609040205080304" pitchFamily="17" charset="-128"/>
              </a:rPr>
              <a:t>アンケート」</a:t>
            </a:r>
            <a:r>
              <a:rPr lang="ja-JP" altLang="ja-JP" sz="1000" dirty="0">
                <a:solidFill>
                  <a:schemeClr val="tx1"/>
                </a:solidFill>
                <a:latin typeface="ＭＳ 明朝" panose="02020609040205080304" pitchFamily="17" charset="-128"/>
                <a:ea typeface="ＭＳ 明朝" panose="02020609040205080304" pitchFamily="17" charset="-128"/>
              </a:rPr>
              <a:t>や教師による評価「授業</a:t>
            </a:r>
            <a:r>
              <a:rPr lang="ja-JP" altLang="ja-JP" sz="1000" dirty="0" smtClean="0">
                <a:solidFill>
                  <a:schemeClr val="tx1"/>
                </a:solidFill>
                <a:latin typeface="ＭＳ 明朝" panose="02020609040205080304" pitchFamily="17" charset="-128"/>
                <a:ea typeface="ＭＳ 明朝" panose="02020609040205080304" pitchFamily="17" charset="-128"/>
              </a:rPr>
              <a:t>チェックリスト」等</a:t>
            </a:r>
            <a:r>
              <a:rPr lang="ja-JP" altLang="en-US" sz="1000" dirty="0" smtClean="0">
                <a:solidFill>
                  <a:schemeClr val="tx1"/>
                </a:solidFill>
                <a:latin typeface="ＭＳ 明朝" panose="02020609040205080304" pitchFamily="17" charset="-128"/>
                <a:ea typeface="ＭＳ 明朝" panose="02020609040205080304" pitchFamily="17" charset="-128"/>
              </a:rPr>
              <a:t>の結果</a:t>
            </a:r>
            <a:r>
              <a:rPr lang="ja-JP" altLang="ja-JP" sz="1000" dirty="0" smtClean="0">
                <a:solidFill>
                  <a:schemeClr val="tx1"/>
                </a:solidFill>
                <a:latin typeface="ＭＳ 明朝" panose="02020609040205080304" pitchFamily="17" charset="-128"/>
                <a:ea typeface="ＭＳ 明朝" panose="02020609040205080304" pitchFamily="17" charset="-128"/>
              </a:rPr>
              <a:t>を</a:t>
            </a:r>
            <a:r>
              <a:rPr lang="ja-JP" altLang="ja-JP" sz="1000" dirty="0">
                <a:solidFill>
                  <a:schemeClr val="tx1"/>
                </a:solidFill>
                <a:latin typeface="ＭＳ 明朝" panose="02020609040205080304" pitchFamily="17" charset="-128"/>
                <a:ea typeface="ＭＳ 明朝" panose="02020609040205080304" pitchFamily="17" charset="-128"/>
              </a:rPr>
              <a:t>分析し、教員の学習指導の課題を明らか</a:t>
            </a:r>
            <a:r>
              <a:rPr lang="ja-JP" altLang="ja-JP" sz="1000" dirty="0" smtClean="0">
                <a:solidFill>
                  <a:schemeClr val="tx1"/>
                </a:solidFill>
                <a:latin typeface="ＭＳ 明朝" panose="02020609040205080304" pitchFamily="17" charset="-128"/>
                <a:ea typeface="ＭＳ 明朝" panose="02020609040205080304" pitchFamily="17" charset="-128"/>
              </a:rPr>
              <a:t>に</a:t>
            </a:r>
            <a:r>
              <a:rPr lang="ja-JP" altLang="en-US" sz="1000" dirty="0" smtClean="0">
                <a:solidFill>
                  <a:schemeClr val="tx1"/>
                </a:solidFill>
                <a:latin typeface="ＭＳ 明朝" panose="02020609040205080304" pitchFamily="17" charset="-128"/>
                <a:ea typeface="ＭＳ 明朝" panose="02020609040205080304" pitchFamily="17" charset="-128"/>
              </a:rPr>
              <a:t>し、要因の</a:t>
            </a:r>
            <a:r>
              <a:rPr lang="ja-JP" altLang="en-US" sz="1000" smtClean="0">
                <a:solidFill>
                  <a:schemeClr val="tx1"/>
                </a:solidFill>
                <a:latin typeface="ＭＳ 明朝" panose="02020609040205080304" pitchFamily="17" charset="-128"/>
                <a:ea typeface="ＭＳ 明朝" panose="02020609040205080304" pitchFamily="17" charset="-128"/>
              </a:rPr>
              <a:t>欄に記述すること</a:t>
            </a:r>
            <a:r>
              <a:rPr lang="ja-JP" altLang="ja-JP" sz="1000" smtClean="0">
                <a:solidFill>
                  <a:schemeClr val="tx1"/>
                </a:solidFill>
                <a:latin typeface="ＭＳ 明朝" panose="02020609040205080304" pitchFamily="17" charset="-128"/>
                <a:ea typeface="ＭＳ 明朝" panose="02020609040205080304" pitchFamily="17" charset="-128"/>
              </a:rPr>
              <a:t>。</a:t>
            </a:r>
            <a:endParaRPr lang="ja-JP" altLang="en-US" sz="1000" dirty="0">
              <a:solidFill>
                <a:schemeClr val="tx1"/>
              </a:solidFill>
              <a:latin typeface="ＭＳ 明朝" panose="02020609040205080304" pitchFamily="17" charset="-128"/>
              <a:ea typeface="ＭＳ 明朝" panose="02020609040205080304" pitchFamily="17" charset="-128"/>
            </a:endParaRPr>
          </a:p>
        </p:txBody>
      </p:sp>
      <p:sp>
        <p:nvSpPr>
          <p:cNvPr id="25" name="角丸四角形 24"/>
          <p:cNvSpPr/>
          <p:nvPr/>
        </p:nvSpPr>
        <p:spPr>
          <a:xfrm>
            <a:off x="7307513" y="3338384"/>
            <a:ext cx="2152381" cy="913827"/>
          </a:xfrm>
          <a:prstGeom prst="roundRect">
            <a:avLst>
              <a:gd name="adj" fmla="val 7951"/>
            </a:avLst>
          </a:prstGeom>
          <a:solidFill>
            <a:schemeClr val="bg1"/>
          </a:solidFill>
          <a:ln w="19050">
            <a:solidFill>
              <a:srgbClr val="FF0000"/>
            </a:solidFill>
            <a:prstDash val="sysDash"/>
          </a:ln>
          <a:effectLst>
            <a:outerShdw blurRad="50800" dist="76200" dir="3600000" sx="101000" sy="101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b="1" dirty="0">
                <a:solidFill>
                  <a:schemeClr val="tx1"/>
                </a:solidFill>
                <a:latin typeface="ＭＳ Ｐゴシック" panose="020B0600070205080204" pitchFamily="50" charset="-128"/>
                <a:ea typeface="ＭＳ Ｐゴシック" panose="020B0600070205080204" pitchFamily="50" charset="-128"/>
              </a:rPr>
              <a:t>【</a:t>
            </a:r>
            <a:r>
              <a:rPr lang="ja-JP" altLang="en-US" sz="1000" b="1" dirty="0">
                <a:solidFill>
                  <a:schemeClr val="tx1"/>
                </a:solidFill>
                <a:latin typeface="ＭＳ Ｐゴシック" panose="020B0600070205080204" pitchFamily="50" charset="-128"/>
                <a:ea typeface="ＭＳ Ｐゴシック" panose="020B0600070205080204" pitchFamily="50" charset="-128"/>
              </a:rPr>
              <a:t>視点４</a:t>
            </a:r>
            <a:r>
              <a:rPr lang="en-US" altLang="ja-JP" sz="1000" b="1" dirty="0">
                <a:solidFill>
                  <a:schemeClr val="tx1"/>
                </a:solidFill>
                <a:latin typeface="ＭＳ Ｐゴシック" panose="020B0600070205080204" pitchFamily="50" charset="-128"/>
                <a:ea typeface="ＭＳ Ｐゴシック" panose="020B0600070205080204" pitchFamily="50" charset="-128"/>
              </a:rPr>
              <a:t>】</a:t>
            </a:r>
          </a:p>
          <a:p>
            <a:r>
              <a:rPr lang="ja-JP" altLang="en-US" sz="1000" dirty="0" smtClean="0">
                <a:solidFill>
                  <a:schemeClr val="tx1"/>
                </a:solidFill>
                <a:latin typeface="ＭＳ 明朝" panose="02020609040205080304" pitchFamily="17" charset="-128"/>
                <a:ea typeface="ＭＳ 明朝" panose="02020609040205080304" pitchFamily="17" charset="-128"/>
              </a:rPr>
              <a:t>　</a:t>
            </a:r>
            <a:r>
              <a:rPr lang="ja-JP" altLang="ja-JP" sz="1000" dirty="0" smtClean="0">
                <a:solidFill>
                  <a:schemeClr val="tx1"/>
                </a:solidFill>
                <a:latin typeface="ＭＳ 明朝" panose="02020609040205080304" pitchFamily="17" charset="-128"/>
                <a:ea typeface="ＭＳ 明朝" panose="02020609040205080304" pitchFamily="17" charset="-128"/>
              </a:rPr>
              <a:t>視点</a:t>
            </a:r>
            <a:r>
              <a:rPr lang="ja-JP" altLang="ja-JP" sz="1000" dirty="0">
                <a:solidFill>
                  <a:schemeClr val="tx1"/>
                </a:solidFill>
                <a:latin typeface="ＭＳ 明朝" panose="02020609040205080304" pitchFamily="17" charset="-128"/>
                <a:ea typeface="ＭＳ 明朝" panose="02020609040205080304" pitchFamily="17" charset="-128"/>
              </a:rPr>
              <a:t>２、３の徹底、充実に向けた教員の意識・指導力向上の</a:t>
            </a:r>
            <a:r>
              <a:rPr lang="ja-JP" altLang="ja-JP" sz="1000" dirty="0" smtClean="0">
                <a:solidFill>
                  <a:schemeClr val="tx1"/>
                </a:solidFill>
                <a:latin typeface="ＭＳ 明朝" panose="02020609040205080304" pitchFamily="17" charset="-128"/>
                <a:ea typeface="ＭＳ 明朝" panose="02020609040205080304" pitchFamily="17" charset="-128"/>
              </a:rPr>
              <a:t>取組</a:t>
            </a:r>
            <a:r>
              <a:rPr lang="ja-JP" altLang="en-US" sz="1000" dirty="0" smtClean="0">
                <a:solidFill>
                  <a:schemeClr val="tx1"/>
                </a:solidFill>
                <a:latin typeface="ＭＳ 明朝" panose="02020609040205080304" pitchFamily="17" charset="-128"/>
                <a:ea typeface="ＭＳ 明朝" panose="02020609040205080304" pitchFamily="17" charset="-128"/>
              </a:rPr>
              <a:t>と成果指標をそれぞれ示すこと。</a:t>
            </a:r>
            <a:endParaRPr lang="en-US" altLang="ja-JP" sz="1000" dirty="0" smtClean="0">
              <a:solidFill>
                <a:schemeClr val="tx1"/>
              </a:solidFill>
              <a:latin typeface="ＭＳ 明朝" panose="02020609040205080304" pitchFamily="17" charset="-128"/>
              <a:ea typeface="ＭＳ 明朝" panose="02020609040205080304" pitchFamily="17" charset="-128"/>
            </a:endParaRPr>
          </a:p>
        </p:txBody>
      </p:sp>
      <p:sp>
        <p:nvSpPr>
          <p:cNvPr id="17" name="角丸四角形 16"/>
          <p:cNvSpPr/>
          <p:nvPr/>
        </p:nvSpPr>
        <p:spPr>
          <a:xfrm>
            <a:off x="7302340" y="833757"/>
            <a:ext cx="2157554" cy="978130"/>
          </a:xfrm>
          <a:prstGeom prst="roundRect">
            <a:avLst>
              <a:gd name="adj" fmla="val 7951"/>
            </a:avLst>
          </a:prstGeom>
          <a:solidFill>
            <a:schemeClr val="bg1"/>
          </a:solidFill>
          <a:ln w="19050">
            <a:solidFill>
              <a:srgbClr val="FF0000"/>
            </a:solidFill>
            <a:prstDash val="sysDash"/>
          </a:ln>
          <a:effectLst>
            <a:outerShdw blurRad="50800" dist="76200" dir="3600000" sx="101000" sy="101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b="1" dirty="0">
                <a:solidFill>
                  <a:schemeClr val="tx1"/>
                </a:solidFill>
                <a:latin typeface="+mn-ea"/>
              </a:rPr>
              <a:t>【</a:t>
            </a:r>
            <a:r>
              <a:rPr lang="ja-JP" altLang="en-US" sz="1000" b="1" dirty="0">
                <a:solidFill>
                  <a:schemeClr val="tx1"/>
                </a:solidFill>
                <a:latin typeface="+mn-ea"/>
              </a:rPr>
              <a:t>視点１－➋：短期成果指標</a:t>
            </a:r>
            <a:r>
              <a:rPr lang="en-US" altLang="ja-JP" sz="1000" b="1" dirty="0" smtClean="0">
                <a:solidFill>
                  <a:schemeClr val="tx1"/>
                </a:solidFill>
                <a:latin typeface="+mn-ea"/>
              </a:rPr>
              <a:t>】</a:t>
            </a:r>
          </a:p>
          <a:p>
            <a:r>
              <a:rPr lang="ja-JP" altLang="en-US" sz="1000" dirty="0" smtClean="0">
                <a:solidFill>
                  <a:schemeClr val="tx1"/>
                </a:solidFill>
                <a:latin typeface="ＭＳ 明朝" panose="02020609040205080304" pitchFamily="17" charset="-128"/>
                <a:ea typeface="ＭＳ 明朝" panose="02020609040205080304" pitchFamily="17" charset="-128"/>
              </a:rPr>
              <a:t>　</a:t>
            </a:r>
            <a:r>
              <a:rPr lang="ja-JP" altLang="ja-JP" sz="1000" dirty="0" smtClean="0">
                <a:solidFill>
                  <a:schemeClr val="tx1"/>
                </a:solidFill>
                <a:latin typeface="ＭＳ 明朝" panose="02020609040205080304" pitchFamily="17" charset="-128"/>
                <a:ea typeface="ＭＳ 明朝" panose="02020609040205080304" pitchFamily="17" charset="-128"/>
              </a:rPr>
              <a:t>中期目標</a:t>
            </a:r>
            <a:r>
              <a:rPr lang="ja-JP" altLang="en-US" sz="1000" dirty="0" smtClean="0">
                <a:solidFill>
                  <a:schemeClr val="tx1"/>
                </a:solidFill>
                <a:latin typeface="ＭＳ 明朝" panose="02020609040205080304" pitchFamily="17" charset="-128"/>
                <a:ea typeface="ＭＳ 明朝" panose="02020609040205080304" pitchFamily="17" charset="-128"/>
              </a:rPr>
              <a:t>を</a:t>
            </a:r>
            <a:r>
              <a:rPr lang="ja-JP" altLang="ja-JP" sz="1000" dirty="0" smtClean="0">
                <a:solidFill>
                  <a:schemeClr val="tx1"/>
                </a:solidFill>
                <a:latin typeface="ＭＳ 明朝" panose="02020609040205080304" pitchFamily="17" charset="-128"/>
                <a:ea typeface="ＭＳ 明朝" panose="02020609040205080304" pitchFamily="17" charset="-128"/>
              </a:rPr>
              <a:t>達成</a:t>
            </a:r>
            <a:r>
              <a:rPr lang="ja-JP" altLang="en-US" sz="1000" dirty="0" smtClean="0">
                <a:solidFill>
                  <a:schemeClr val="tx1"/>
                </a:solidFill>
                <a:latin typeface="ＭＳ 明朝" panose="02020609040205080304" pitchFamily="17" charset="-128"/>
                <a:ea typeface="ＭＳ 明朝" panose="02020609040205080304" pitchFamily="17" charset="-128"/>
              </a:rPr>
              <a:t>する過程で</a:t>
            </a:r>
            <a:r>
              <a:rPr lang="ja-JP" altLang="ja-JP" sz="1000" dirty="0" smtClean="0">
                <a:solidFill>
                  <a:schemeClr val="tx1"/>
                </a:solidFill>
                <a:latin typeface="ＭＳ 明朝" panose="02020609040205080304" pitchFamily="17" charset="-128"/>
                <a:ea typeface="ＭＳ 明朝" panose="02020609040205080304" pitchFamily="17" charset="-128"/>
              </a:rPr>
              <a:t>、</a:t>
            </a:r>
            <a:r>
              <a:rPr lang="ja-JP" altLang="ja-JP" sz="1000" dirty="0">
                <a:solidFill>
                  <a:schemeClr val="tx1"/>
                </a:solidFill>
                <a:latin typeface="ＭＳ 明朝" panose="02020609040205080304" pitchFamily="17" charset="-128"/>
                <a:ea typeface="ＭＳ 明朝" panose="02020609040205080304" pitchFamily="17" charset="-128"/>
              </a:rPr>
              <a:t>１年後にどのよう</a:t>
            </a:r>
            <a:r>
              <a:rPr lang="ja-JP" altLang="ja-JP" sz="1000" dirty="0" smtClean="0">
                <a:solidFill>
                  <a:schemeClr val="tx1"/>
                </a:solidFill>
                <a:latin typeface="ＭＳ 明朝" panose="02020609040205080304" pitchFamily="17" charset="-128"/>
                <a:ea typeface="ＭＳ 明朝" panose="02020609040205080304" pitchFamily="17" charset="-128"/>
              </a:rPr>
              <a:t>な学力を</a:t>
            </a:r>
            <a:r>
              <a:rPr lang="ja-JP" altLang="ja-JP" sz="1000" dirty="0">
                <a:solidFill>
                  <a:schemeClr val="tx1"/>
                </a:solidFill>
                <a:latin typeface="ＭＳ 明朝" panose="02020609040205080304" pitchFamily="17" charset="-128"/>
                <a:ea typeface="ＭＳ 明朝" panose="02020609040205080304" pitchFamily="17" charset="-128"/>
              </a:rPr>
              <a:t>どこまで付けるか、着実に実現すべき目標</a:t>
            </a:r>
            <a:r>
              <a:rPr lang="ja-JP" altLang="ja-JP" sz="1000" dirty="0" smtClean="0">
                <a:solidFill>
                  <a:schemeClr val="tx1"/>
                </a:solidFill>
                <a:latin typeface="ＭＳ 明朝" panose="02020609040205080304" pitchFamily="17" charset="-128"/>
                <a:ea typeface="ＭＳ 明朝" panose="02020609040205080304" pitchFamily="17" charset="-128"/>
              </a:rPr>
              <a:t>と</a:t>
            </a:r>
            <a:r>
              <a:rPr lang="ja-JP" altLang="en-US" sz="1000" dirty="0" smtClean="0">
                <a:solidFill>
                  <a:schemeClr val="tx1"/>
                </a:solidFill>
                <a:latin typeface="ＭＳ 明朝" panose="02020609040205080304" pitchFamily="17" charset="-128"/>
                <a:ea typeface="ＭＳ 明朝" panose="02020609040205080304" pitchFamily="17" charset="-128"/>
              </a:rPr>
              <a:t>成果</a:t>
            </a:r>
            <a:r>
              <a:rPr lang="ja-JP" altLang="ja-JP" sz="1000" dirty="0" smtClean="0">
                <a:solidFill>
                  <a:schemeClr val="tx1"/>
                </a:solidFill>
                <a:latin typeface="ＭＳ 明朝" panose="02020609040205080304" pitchFamily="17" charset="-128"/>
                <a:ea typeface="ＭＳ 明朝" panose="02020609040205080304" pitchFamily="17" charset="-128"/>
              </a:rPr>
              <a:t>指標</a:t>
            </a:r>
            <a:r>
              <a:rPr lang="ja-JP" altLang="ja-JP" sz="1000" dirty="0">
                <a:solidFill>
                  <a:schemeClr val="tx1"/>
                </a:solidFill>
                <a:latin typeface="ＭＳ 明朝" panose="02020609040205080304" pitchFamily="17" charset="-128"/>
                <a:ea typeface="ＭＳ 明朝" panose="02020609040205080304" pitchFamily="17" charset="-128"/>
              </a:rPr>
              <a:t>を設定</a:t>
            </a:r>
            <a:r>
              <a:rPr lang="ja-JP" altLang="ja-JP" sz="1000" dirty="0" smtClean="0">
                <a:solidFill>
                  <a:schemeClr val="tx1"/>
                </a:solidFill>
                <a:latin typeface="ＭＳ 明朝" panose="02020609040205080304" pitchFamily="17" charset="-128"/>
                <a:ea typeface="ＭＳ 明朝" panose="02020609040205080304" pitchFamily="17" charset="-128"/>
              </a:rPr>
              <a:t>する</a:t>
            </a:r>
            <a:r>
              <a:rPr lang="ja-JP" altLang="en-US" sz="1000" dirty="0" smtClean="0">
                <a:solidFill>
                  <a:schemeClr val="tx1"/>
                </a:solidFill>
                <a:latin typeface="ＭＳ 明朝" panose="02020609040205080304" pitchFamily="17" charset="-128"/>
                <a:ea typeface="ＭＳ 明朝" panose="02020609040205080304" pitchFamily="17" charset="-128"/>
              </a:rPr>
              <a:t>こと</a:t>
            </a:r>
            <a:r>
              <a:rPr lang="ja-JP" altLang="ja-JP" sz="1000" dirty="0" smtClean="0">
                <a:solidFill>
                  <a:schemeClr val="tx1"/>
                </a:solidFill>
                <a:latin typeface="ＭＳ 明朝" panose="02020609040205080304" pitchFamily="17" charset="-128"/>
                <a:ea typeface="ＭＳ 明朝" panose="02020609040205080304" pitchFamily="17" charset="-128"/>
              </a:rPr>
              <a:t>。</a:t>
            </a:r>
            <a:endParaRPr lang="en-US" altLang="ja-JP" sz="1000" dirty="0">
              <a:solidFill>
                <a:schemeClr val="tx1"/>
              </a:solidFill>
              <a:latin typeface="ＭＳ 明朝" panose="02020609040205080304" pitchFamily="17" charset="-128"/>
              <a:ea typeface="ＭＳ 明朝" panose="02020609040205080304" pitchFamily="17" charset="-128"/>
            </a:endParaRPr>
          </a:p>
        </p:txBody>
      </p:sp>
      <p:sp>
        <p:nvSpPr>
          <p:cNvPr id="49" name="テキスト ボックス 48"/>
          <p:cNvSpPr txBox="1"/>
          <p:nvPr/>
        </p:nvSpPr>
        <p:spPr>
          <a:xfrm>
            <a:off x="7307513" y="1903087"/>
            <a:ext cx="2160337" cy="1253915"/>
          </a:xfrm>
          <a:prstGeom prst="rect">
            <a:avLst/>
          </a:prstGeom>
          <a:noFill/>
        </p:spPr>
        <p:txBody>
          <a:bodyPr wrap="square" rtlCol="0">
            <a:noAutofit/>
          </a:bodyPr>
          <a:lstStyle/>
          <a:p>
            <a:r>
              <a:rPr lang="en-US" altLang="ja-JP" sz="1000" b="1" dirty="0" smtClean="0">
                <a:latin typeface="ＭＳ Ｐゴシック" panose="020B0600070205080204" pitchFamily="50" charset="-128"/>
              </a:rPr>
              <a:t>※【</a:t>
            </a:r>
            <a:r>
              <a:rPr lang="ja-JP" altLang="en-US" sz="1000" b="1" dirty="0">
                <a:latin typeface="ＭＳ Ｐゴシック" panose="020B0600070205080204" pitchFamily="50" charset="-128"/>
              </a:rPr>
              <a:t>視点１－➊</a:t>
            </a:r>
            <a:r>
              <a:rPr lang="en-US" altLang="ja-JP" sz="1000" b="1" dirty="0" smtClean="0">
                <a:latin typeface="ＭＳ Ｐゴシック" panose="020B0600070205080204" pitchFamily="50" charset="-128"/>
              </a:rPr>
              <a:t>】</a:t>
            </a:r>
            <a:r>
              <a:rPr lang="ja-JP" altLang="en-US" sz="1000" b="1" dirty="0" err="1" smtClean="0">
                <a:latin typeface="ＭＳ Ｐゴシック" panose="020B0600070205080204" pitchFamily="50" charset="-128"/>
              </a:rPr>
              <a:t>、</a:t>
            </a:r>
            <a:r>
              <a:rPr lang="en-US" altLang="ja-JP" sz="1000" b="1" dirty="0" smtClean="0">
                <a:latin typeface="ＭＳ Ｐゴシック" panose="020B0600070205080204" pitchFamily="50" charset="-128"/>
              </a:rPr>
              <a:t>【</a:t>
            </a:r>
            <a:r>
              <a:rPr lang="ja-JP" altLang="en-US" sz="1000" b="1" dirty="0">
                <a:latin typeface="ＭＳ Ｐゴシック" panose="020B0600070205080204" pitchFamily="50" charset="-128"/>
              </a:rPr>
              <a:t>視点１－</a:t>
            </a:r>
            <a:r>
              <a:rPr lang="ja-JP" altLang="en-US" sz="1000" b="1" dirty="0" smtClean="0">
                <a:latin typeface="ＭＳ Ｐゴシック" panose="020B0600070205080204" pitchFamily="50" charset="-128"/>
              </a:rPr>
              <a:t>➋</a:t>
            </a:r>
            <a:r>
              <a:rPr lang="en-US" altLang="ja-JP" sz="1000" b="1" dirty="0" smtClean="0">
                <a:latin typeface="ＭＳ Ｐゴシック" panose="020B0600070205080204" pitchFamily="50" charset="-128"/>
              </a:rPr>
              <a:t>】</a:t>
            </a:r>
            <a:r>
              <a:rPr lang="ja-JP" altLang="en-US" sz="1000" b="1" dirty="0" smtClean="0">
                <a:latin typeface="ＭＳ Ｐゴシック" panose="020B0600070205080204" pitchFamily="50" charset="-128"/>
              </a:rPr>
              <a:t>に、学力調査結果に関する数値を記入する際、</a:t>
            </a:r>
            <a:r>
              <a:rPr lang="ja-JP" altLang="ja-JP" sz="1000" b="1" dirty="0" smtClean="0"/>
              <a:t>「令和</a:t>
            </a:r>
            <a:r>
              <a:rPr lang="ja-JP" altLang="en-US" sz="1000" b="1" dirty="0" smtClean="0"/>
              <a:t>６</a:t>
            </a:r>
            <a:r>
              <a:rPr lang="ja-JP" altLang="ja-JP" sz="1000" b="1" dirty="0" smtClean="0"/>
              <a:t>年度</a:t>
            </a:r>
            <a:r>
              <a:rPr lang="ja-JP" altLang="ja-JP" sz="1000" b="1" dirty="0"/>
              <a:t>全国学力・学習状況調査における目標値について（</a:t>
            </a:r>
            <a:r>
              <a:rPr lang="ja-JP" altLang="ja-JP" sz="1000" b="1" dirty="0" smtClean="0"/>
              <a:t>令和</a:t>
            </a:r>
            <a:r>
              <a:rPr lang="ja-JP" altLang="en-US" sz="1000" b="1" dirty="0" smtClean="0"/>
              <a:t>５</a:t>
            </a:r>
            <a:r>
              <a:rPr lang="ja-JP" altLang="ja-JP" sz="1000" b="1" dirty="0" smtClean="0"/>
              <a:t>年１２月</a:t>
            </a:r>
            <a:r>
              <a:rPr lang="ja-JP" altLang="en-US" sz="1000" b="1" dirty="0" smtClean="0"/>
              <a:t>２</a:t>
            </a:r>
            <a:r>
              <a:rPr lang="ja-JP" altLang="en-US" sz="1000" b="1" dirty="0"/>
              <a:t>２</a:t>
            </a:r>
            <a:r>
              <a:rPr lang="ja-JP" altLang="ja-JP" sz="1000" b="1" dirty="0" smtClean="0"/>
              <a:t>日</a:t>
            </a:r>
            <a:r>
              <a:rPr lang="ja-JP" altLang="ja-JP" sz="1000" b="1" dirty="0"/>
              <a:t>　</a:t>
            </a:r>
            <a:r>
              <a:rPr lang="ja-JP" altLang="en-US" sz="1000" b="1" dirty="0" smtClean="0"/>
              <a:t>５</a:t>
            </a:r>
            <a:r>
              <a:rPr lang="ja-JP" altLang="ja-JP" sz="1000" b="1" dirty="0" smtClean="0"/>
              <a:t>教義第</a:t>
            </a:r>
            <a:r>
              <a:rPr lang="ja-JP" altLang="en-US" sz="1000" b="1" dirty="0" smtClean="0"/>
              <a:t>１７２</a:t>
            </a:r>
            <a:r>
              <a:rPr lang="ja-JP" altLang="en-US" sz="1000" b="1" dirty="0"/>
              <a:t>８</a:t>
            </a:r>
            <a:r>
              <a:rPr lang="ja-JP" altLang="en-US" sz="1000" b="1" dirty="0" smtClean="0"/>
              <a:t>号）</a:t>
            </a:r>
            <a:r>
              <a:rPr lang="ja-JP" altLang="ja-JP" sz="1000" b="1" dirty="0" smtClean="0"/>
              <a:t>」</a:t>
            </a:r>
            <a:r>
              <a:rPr lang="ja-JP" altLang="ja-JP" sz="1000" b="1" dirty="0"/>
              <a:t>の様式１（小学校用）、様式２（中学校用）</a:t>
            </a:r>
            <a:r>
              <a:rPr lang="ja-JP" altLang="ja-JP" sz="1000" b="1" dirty="0" smtClean="0"/>
              <a:t>に</a:t>
            </a:r>
            <a:r>
              <a:rPr lang="ja-JP" altLang="en-US" sz="1000" b="1" dirty="0" smtClean="0"/>
              <a:t>各学校が示した</a:t>
            </a:r>
            <a:r>
              <a:rPr lang="ja-JP" altLang="ja-JP" sz="1000" b="1" dirty="0" smtClean="0"/>
              <a:t>値を</a:t>
            </a:r>
            <a:r>
              <a:rPr lang="ja-JP" altLang="en-US" sz="1000" b="1" dirty="0"/>
              <a:t>挿入</a:t>
            </a:r>
            <a:r>
              <a:rPr lang="ja-JP" altLang="ja-JP" sz="1000" b="1" dirty="0" smtClean="0"/>
              <a:t>する。</a:t>
            </a:r>
            <a:endParaRPr lang="en-US" altLang="ja-JP" sz="1000" b="1" dirty="0" smtClean="0"/>
          </a:p>
          <a:p>
            <a:endParaRPr lang="en-US" altLang="ja-JP" sz="1000" dirty="0"/>
          </a:p>
        </p:txBody>
      </p:sp>
      <p:sp>
        <p:nvSpPr>
          <p:cNvPr id="19" name="角丸四角形 18"/>
          <p:cNvSpPr/>
          <p:nvPr/>
        </p:nvSpPr>
        <p:spPr>
          <a:xfrm>
            <a:off x="7280306" y="4416453"/>
            <a:ext cx="2179587" cy="1417917"/>
          </a:xfrm>
          <a:prstGeom prst="roundRect">
            <a:avLst>
              <a:gd name="adj" fmla="val 7951"/>
            </a:avLst>
          </a:prstGeom>
          <a:solidFill>
            <a:schemeClr val="bg1"/>
          </a:solidFill>
          <a:ln w="19050">
            <a:solidFill>
              <a:srgbClr val="FF0000"/>
            </a:solidFill>
            <a:prstDash val="sysDash"/>
          </a:ln>
          <a:effectLst>
            <a:outerShdw blurRad="50800" dist="76200" dir="3600000" sx="101000" sy="101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b="1" dirty="0">
                <a:solidFill>
                  <a:schemeClr val="tx1"/>
                </a:solidFill>
                <a:latin typeface="+mn-ea"/>
              </a:rPr>
              <a:t>【</a:t>
            </a:r>
            <a:r>
              <a:rPr lang="ja-JP" altLang="en-US" sz="1000" b="1" dirty="0">
                <a:solidFill>
                  <a:schemeClr val="tx1"/>
                </a:solidFill>
                <a:latin typeface="+mn-ea"/>
              </a:rPr>
              <a:t>視点２</a:t>
            </a:r>
            <a:r>
              <a:rPr lang="en-US" altLang="ja-JP" sz="1000" b="1" dirty="0" smtClean="0">
                <a:solidFill>
                  <a:schemeClr val="tx1"/>
                </a:solidFill>
                <a:latin typeface="+mn-ea"/>
              </a:rPr>
              <a:t>】</a:t>
            </a:r>
          </a:p>
          <a:p>
            <a:r>
              <a:rPr lang="ja-JP" altLang="en-US" sz="1000" dirty="0" smtClean="0">
                <a:solidFill>
                  <a:schemeClr val="tx1"/>
                </a:solidFill>
                <a:latin typeface="ＭＳ 明朝" panose="02020609040205080304" pitchFamily="17" charset="-128"/>
                <a:ea typeface="ＭＳ 明朝" panose="02020609040205080304" pitchFamily="17" charset="-128"/>
              </a:rPr>
              <a:t>・</a:t>
            </a:r>
            <a:r>
              <a:rPr lang="ja-JP" altLang="ja-JP" sz="1000" dirty="0" smtClean="0">
                <a:solidFill>
                  <a:schemeClr val="tx1"/>
                </a:solidFill>
                <a:latin typeface="ＭＳ 明朝" panose="02020609040205080304" pitchFamily="17" charset="-128"/>
                <a:ea typeface="ＭＳ 明朝" panose="02020609040205080304" pitchFamily="17" charset="-128"/>
              </a:rPr>
              <a:t>視点</a:t>
            </a:r>
            <a:r>
              <a:rPr lang="ja-JP" altLang="ja-JP" sz="1000" dirty="0">
                <a:solidFill>
                  <a:schemeClr val="tx1"/>
                </a:solidFill>
                <a:latin typeface="ＭＳ 明朝" panose="02020609040205080304" pitchFamily="17" charset="-128"/>
                <a:ea typeface="ＭＳ 明朝" panose="02020609040205080304" pitchFamily="17" charset="-128"/>
              </a:rPr>
              <a:t>１－❶を踏まえ、各学校の教育課題解決に向けて、</a:t>
            </a:r>
            <a:r>
              <a:rPr lang="ja-JP" altLang="ja-JP" sz="1000" dirty="0" smtClean="0">
                <a:solidFill>
                  <a:schemeClr val="tx1"/>
                </a:solidFill>
                <a:latin typeface="ＭＳ 明朝" panose="02020609040205080304" pitchFamily="17" charset="-128"/>
                <a:ea typeface="ＭＳ 明朝" panose="02020609040205080304" pitchFamily="17" charset="-128"/>
              </a:rPr>
              <a:t>全職員に</a:t>
            </a:r>
            <a:r>
              <a:rPr lang="ja-JP" altLang="ja-JP" sz="1000" dirty="0">
                <a:solidFill>
                  <a:schemeClr val="tx1"/>
                </a:solidFill>
                <a:latin typeface="ＭＳ 明朝" panose="02020609040205080304" pitchFamily="17" charset="-128"/>
                <a:ea typeface="ＭＳ 明朝" panose="02020609040205080304" pitchFamily="17" charset="-128"/>
              </a:rPr>
              <a:t>よる重点的な取組と</a:t>
            </a:r>
            <a:r>
              <a:rPr lang="ja-JP" altLang="ja-JP" sz="1000" dirty="0" smtClean="0">
                <a:solidFill>
                  <a:schemeClr val="tx1"/>
                </a:solidFill>
                <a:latin typeface="ＭＳ 明朝" panose="02020609040205080304" pitchFamily="17" charset="-128"/>
                <a:ea typeface="ＭＳ 明朝" panose="02020609040205080304" pitchFamily="17" charset="-128"/>
              </a:rPr>
              <a:t>成果指標</a:t>
            </a:r>
            <a:r>
              <a:rPr lang="ja-JP" altLang="ja-JP" sz="1000" dirty="0">
                <a:solidFill>
                  <a:schemeClr val="tx1"/>
                </a:solidFill>
                <a:latin typeface="ＭＳ 明朝" panose="02020609040205080304" pitchFamily="17" charset="-128"/>
                <a:ea typeface="ＭＳ 明朝" panose="02020609040205080304" pitchFamily="17" charset="-128"/>
              </a:rPr>
              <a:t>をそれぞれ</a:t>
            </a:r>
            <a:r>
              <a:rPr lang="ja-JP" altLang="ja-JP" sz="1000" dirty="0" smtClean="0">
                <a:solidFill>
                  <a:schemeClr val="tx1"/>
                </a:solidFill>
                <a:latin typeface="ＭＳ 明朝" panose="02020609040205080304" pitchFamily="17" charset="-128"/>
                <a:ea typeface="ＭＳ 明朝" panose="02020609040205080304" pitchFamily="17" charset="-128"/>
              </a:rPr>
              <a:t>示す</a:t>
            </a:r>
            <a:r>
              <a:rPr lang="ja-JP" altLang="en-US" sz="1000" dirty="0" smtClean="0">
                <a:solidFill>
                  <a:schemeClr val="tx1"/>
                </a:solidFill>
                <a:latin typeface="ＭＳ 明朝" panose="02020609040205080304" pitchFamily="17" charset="-128"/>
                <a:ea typeface="ＭＳ 明朝" panose="02020609040205080304" pitchFamily="17" charset="-128"/>
              </a:rPr>
              <a:t>こと</a:t>
            </a:r>
            <a:r>
              <a:rPr lang="ja-JP" altLang="ja-JP" sz="1000" dirty="0" smtClean="0">
                <a:solidFill>
                  <a:schemeClr val="tx1"/>
                </a:solidFill>
                <a:latin typeface="ＭＳ 明朝" panose="02020609040205080304" pitchFamily="17" charset="-128"/>
                <a:ea typeface="ＭＳ 明朝" panose="02020609040205080304" pitchFamily="17" charset="-128"/>
              </a:rPr>
              <a:t>。</a:t>
            </a:r>
            <a:endParaRPr lang="en-US" altLang="ja-JP" sz="1000" dirty="0">
              <a:solidFill>
                <a:schemeClr val="tx1"/>
              </a:solidFill>
              <a:latin typeface="ＭＳ 明朝" panose="02020609040205080304" pitchFamily="17" charset="-128"/>
              <a:ea typeface="ＭＳ 明朝" panose="02020609040205080304" pitchFamily="17" charset="-128"/>
            </a:endParaRPr>
          </a:p>
          <a:p>
            <a:r>
              <a:rPr lang="ja-JP" altLang="en-US" sz="1000" dirty="0" smtClean="0">
                <a:solidFill>
                  <a:schemeClr val="tx1"/>
                </a:solidFill>
                <a:latin typeface="ＭＳ 明朝" panose="02020609040205080304" pitchFamily="17" charset="-128"/>
                <a:ea typeface="ＭＳ 明朝" panose="02020609040205080304" pitchFamily="17" charset="-128"/>
              </a:rPr>
              <a:t>・</a:t>
            </a:r>
            <a:r>
              <a:rPr lang="ja-JP" altLang="en-US" sz="1000" dirty="0">
                <a:solidFill>
                  <a:schemeClr val="tx1"/>
                </a:solidFill>
                <a:latin typeface="ＭＳ 明朝" panose="02020609040205080304" pitchFamily="17" charset="-128"/>
                <a:ea typeface="ＭＳ 明朝" panose="02020609040205080304" pitchFamily="17" charset="-128"/>
              </a:rPr>
              <a:t>学校全体（全教科）で必ず実施する取組にしぼりこみ、徹底して取り組む内容を示すこと</a:t>
            </a:r>
            <a:r>
              <a:rPr lang="ja-JP" altLang="en-US" sz="1000" dirty="0" smtClean="0">
                <a:solidFill>
                  <a:schemeClr val="tx1"/>
                </a:solidFill>
                <a:latin typeface="ＭＳ 明朝" panose="02020609040205080304" pitchFamily="17" charset="-128"/>
                <a:ea typeface="ＭＳ 明朝" panose="02020609040205080304" pitchFamily="17" charset="-128"/>
              </a:rPr>
              <a:t>。</a:t>
            </a:r>
            <a:endParaRPr kumimoji="1" lang="ja-JP" altLang="en-US" sz="1000" dirty="0">
              <a:solidFill>
                <a:schemeClr val="tx1"/>
              </a:solidFill>
              <a:latin typeface="ＭＳ 明朝" panose="02020609040205080304" pitchFamily="17" charset="-128"/>
              <a:ea typeface="ＭＳ 明朝" panose="02020609040205080304" pitchFamily="17" charset="-128"/>
            </a:endParaRPr>
          </a:p>
        </p:txBody>
      </p:sp>
      <p:sp>
        <p:nvSpPr>
          <p:cNvPr id="46" name="角丸四角形 45"/>
          <p:cNvSpPr/>
          <p:nvPr/>
        </p:nvSpPr>
        <p:spPr>
          <a:xfrm>
            <a:off x="84987" y="1181688"/>
            <a:ext cx="2200666" cy="877142"/>
          </a:xfrm>
          <a:prstGeom prst="roundRect">
            <a:avLst>
              <a:gd name="adj" fmla="val 7951"/>
            </a:avLst>
          </a:prstGeom>
          <a:solidFill>
            <a:schemeClr val="bg1"/>
          </a:solidFill>
          <a:ln w="19050">
            <a:solidFill>
              <a:srgbClr val="FF0000"/>
            </a:solidFill>
            <a:prstDash val="sysDash"/>
          </a:ln>
          <a:effectLst>
            <a:outerShdw blurRad="50800" dist="76200" dir="3600000" sx="101000" sy="101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b="1" dirty="0">
                <a:solidFill>
                  <a:schemeClr val="tx1"/>
                </a:solidFill>
                <a:latin typeface="ＭＳ Ｐゴシック" panose="020B0600070205080204" pitchFamily="50" charset="-128"/>
                <a:ea typeface="ＭＳ Ｐゴシック" panose="020B0600070205080204" pitchFamily="50" charset="-128"/>
              </a:rPr>
              <a:t>【</a:t>
            </a:r>
            <a:r>
              <a:rPr lang="ja-JP" altLang="en-US" sz="1000" b="1" dirty="0" smtClean="0">
                <a:solidFill>
                  <a:schemeClr val="tx1"/>
                </a:solidFill>
                <a:latin typeface="ＭＳ Ｐゴシック" panose="020B0600070205080204" pitchFamily="50" charset="-128"/>
                <a:ea typeface="ＭＳ Ｐゴシック" panose="020B0600070205080204" pitchFamily="50" charset="-128"/>
              </a:rPr>
              <a:t>視点５</a:t>
            </a:r>
            <a:r>
              <a:rPr lang="en-US" altLang="ja-JP" sz="1000" b="1" dirty="0" smtClean="0">
                <a:solidFill>
                  <a:schemeClr val="tx1"/>
                </a:solidFill>
                <a:latin typeface="ＭＳ Ｐゴシック" panose="020B0600070205080204" pitchFamily="50" charset="-128"/>
                <a:ea typeface="ＭＳ Ｐゴシック" panose="020B0600070205080204" pitchFamily="50" charset="-128"/>
              </a:rPr>
              <a:t>】</a:t>
            </a:r>
          </a:p>
          <a:p>
            <a:r>
              <a:rPr lang="ja-JP" altLang="en-US" sz="1000" dirty="0" smtClean="0">
                <a:solidFill>
                  <a:schemeClr val="tx1"/>
                </a:solidFill>
                <a:latin typeface="ＭＳ 明朝" panose="02020609040205080304" pitchFamily="17" charset="-128"/>
                <a:ea typeface="ＭＳ 明朝" panose="02020609040205080304" pitchFamily="17" charset="-128"/>
              </a:rPr>
              <a:t>　</a:t>
            </a:r>
            <a:r>
              <a:rPr lang="ja-JP" altLang="ja-JP" sz="1000" dirty="0" smtClean="0">
                <a:solidFill>
                  <a:schemeClr val="tx1"/>
                </a:solidFill>
                <a:latin typeface="ＭＳ 明朝" panose="02020609040205080304" pitchFamily="17" charset="-128"/>
                <a:ea typeface="ＭＳ 明朝" panose="02020609040205080304" pitchFamily="17" charset="-128"/>
              </a:rPr>
              <a:t>視点</a:t>
            </a:r>
            <a:r>
              <a:rPr lang="ja-JP" altLang="ja-JP" sz="1000" dirty="0">
                <a:solidFill>
                  <a:schemeClr val="tx1"/>
                </a:solidFill>
                <a:latin typeface="ＭＳ 明朝" panose="02020609040205080304" pitchFamily="17" charset="-128"/>
                <a:ea typeface="ＭＳ 明朝" panose="02020609040205080304" pitchFamily="17" charset="-128"/>
              </a:rPr>
              <a:t>２、３を充実するための学校と家庭と関係機関とが連携する具体的な取組と</a:t>
            </a:r>
            <a:r>
              <a:rPr lang="ja-JP" altLang="ja-JP" sz="1000" dirty="0" smtClean="0">
                <a:solidFill>
                  <a:schemeClr val="tx1"/>
                </a:solidFill>
                <a:latin typeface="ＭＳ 明朝" panose="02020609040205080304" pitchFamily="17" charset="-128"/>
                <a:ea typeface="ＭＳ 明朝" panose="02020609040205080304" pitchFamily="17" charset="-128"/>
              </a:rPr>
              <a:t>成果指標</a:t>
            </a:r>
            <a:r>
              <a:rPr lang="ja-JP" altLang="ja-JP" sz="1000" dirty="0">
                <a:solidFill>
                  <a:schemeClr val="tx1"/>
                </a:solidFill>
                <a:latin typeface="ＭＳ 明朝" panose="02020609040205080304" pitchFamily="17" charset="-128"/>
                <a:ea typeface="ＭＳ 明朝" panose="02020609040205080304" pitchFamily="17" charset="-128"/>
              </a:rPr>
              <a:t>をそれぞれ</a:t>
            </a:r>
            <a:r>
              <a:rPr lang="ja-JP" altLang="ja-JP" sz="1000" dirty="0" smtClean="0">
                <a:solidFill>
                  <a:schemeClr val="tx1"/>
                </a:solidFill>
                <a:latin typeface="ＭＳ 明朝" panose="02020609040205080304" pitchFamily="17" charset="-128"/>
                <a:ea typeface="ＭＳ 明朝" panose="02020609040205080304" pitchFamily="17" charset="-128"/>
              </a:rPr>
              <a:t>示す</a:t>
            </a:r>
            <a:r>
              <a:rPr lang="ja-JP" altLang="en-US" sz="1000" dirty="0" smtClean="0">
                <a:solidFill>
                  <a:schemeClr val="tx1"/>
                </a:solidFill>
                <a:latin typeface="ＭＳ 明朝" panose="02020609040205080304" pitchFamily="17" charset="-128"/>
                <a:ea typeface="ＭＳ 明朝" panose="02020609040205080304" pitchFamily="17" charset="-128"/>
              </a:rPr>
              <a:t>こと</a:t>
            </a:r>
            <a:r>
              <a:rPr lang="ja-JP" altLang="ja-JP" sz="1000" dirty="0" smtClean="0">
                <a:solidFill>
                  <a:schemeClr val="tx1"/>
                </a:solidFill>
                <a:latin typeface="ＭＳ 明朝" panose="02020609040205080304" pitchFamily="17" charset="-128"/>
                <a:ea typeface="ＭＳ 明朝" panose="02020609040205080304" pitchFamily="17" charset="-128"/>
              </a:rPr>
              <a:t>。</a:t>
            </a:r>
            <a:endParaRPr lang="en-US" altLang="ja-JP" sz="1000" dirty="0" smtClean="0">
              <a:solidFill>
                <a:schemeClr val="tx1"/>
              </a:solidFill>
              <a:latin typeface="ＭＳ 明朝" panose="02020609040205080304" pitchFamily="17" charset="-128"/>
              <a:ea typeface="ＭＳ 明朝" panose="02020609040205080304" pitchFamily="17" charset="-128"/>
            </a:endParaRPr>
          </a:p>
        </p:txBody>
      </p:sp>
      <p:sp>
        <p:nvSpPr>
          <p:cNvPr id="56" name="角丸四角形 55"/>
          <p:cNvSpPr/>
          <p:nvPr/>
        </p:nvSpPr>
        <p:spPr>
          <a:xfrm>
            <a:off x="2426916" y="2015809"/>
            <a:ext cx="855780" cy="929614"/>
          </a:xfrm>
          <a:prstGeom prst="roundRect">
            <a:avLst>
              <a:gd name="adj" fmla="val 8820"/>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0" name="直線コネクタ 79"/>
          <p:cNvCxnSpPr>
            <a:stCxn id="46" idx="3"/>
            <a:endCxn id="56" idx="0"/>
          </p:cNvCxnSpPr>
          <p:nvPr/>
        </p:nvCxnSpPr>
        <p:spPr>
          <a:xfrm>
            <a:off x="2285653" y="1620259"/>
            <a:ext cx="569153" cy="39555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2" name="フリーフォーム 21"/>
          <p:cNvSpPr/>
          <p:nvPr/>
        </p:nvSpPr>
        <p:spPr>
          <a:xfrm>
            <a:off x="2141637" y="2925115"/>
            <a:ext cx="1086195" cy="311861"/>
          </a:xfrm>
          <a:custGeom>
            <a:avLst/>
            <a:gdLst>
              <a:gd name="connsiteX0" fmla="*/ 0 w 960120"/>
              <a:gd name="connsiteY0" fmla="*/ 0 h 109728"/>
              <a:gd name="connsiteX1" fmla="*/ 228600 w 960120"/>
              <a:gd name="connsiteY1" fmla="*/ 100584 h 109728"/>
              <a:gd name="connsiteX2" fmla="*/ 960120 w 960120"/>
              <a:gd name="connsiteY2" fmla="*/ 109728 h 109728"/>
            </a:gdLst>
            <a:ahLst/>
            <a:cxnLst>
              <a:cxn ang="0">
                <a:pos x="connsiteX0" y="connsiteY0"/>
              </a:cxn>
              <a:cxn ang="0">
                <a:pos x="connsiteX1" y="connsiteY1"/>
              </a:cxn>
              <a:cxn ang="0">
                <a:pos x="connsiteX2" y="connsiteY2"/>
              </a:cxn>
            </a:cxnLst>
            <a:rect l="l" t="t" r="r" b="b"/>
            <a:pathLst>
              <a:path w="960120" h="109728">
                <a:moveTo>
                  <a:pt x="0" y="0"/>
                </a:moveTo>
                <a:lnTo>
                  <a:pt x="228600" y="100584"/>
                </a:lnTo>
                <a:lnTo>
                  <a:pt x="960120" y="109728"/>
                </a:lnTo>
              </a:path>
            </a:pathLst>
          </a:cu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480367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10171</TotalTime>
  <Words>440</Words>
  <Application>Microsoft Office PowerPoint</Application>
  <PresentationFormat>ユーザー設定</PresentationFormat>
  <Paragraphs>29</Paragraphs>
  <Slides>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HGSｺﾞｼｯｸE</vt:lpstr>
      <vt:lpstr>ＭＳ Ｐゴシック</vt:lpstr>
      <vt:lpstr>ＭＳ Ｐ明朝</vt:lpstr>
      <vt:lpstr>ＭＳ ゴシック</vt:lpstr>
      <vt:lpstr>ＭＳ 明朝</vt:lpstr>
      <vt:lpstr>Arial</vt:lpstr>
      <vt:lpstr>Calibri</vt:lpstr>
      <vt:lpstr>Calibri Light</vt:lpstr>
      <vt:lpstr>Tahoma</vt:lpstr>
      <vt:lpstr>Office テーマ</vt:lpstr>
      <vt:lpstr>PowerPoint プレゼンテーション</vt:lpstr>
    </vt:vector>
  </TitlesOfParts>
  <Company>福岡県</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福岡県</dc:creator>
  <cp:lastModifiedBy>福岡県</cp:lastModifiedBy>
  <cp:revision>691</cp:revision>
  <cp:lastPrinted>2023-11-28T00:29:09Z</cp:lastPrinted>
  <dcterms:created xsi:type="dcterms:W3CDTF">2012-02-21T00:13:42Z</dcterms:created>
  <dcterms:modified xsi:type="dcterms:W3CDTF">2024-01-17T04:10:09Z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5</vt:i4>
  </property>
</Properties>
</file>